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FC9D3-A454-4F99-80CD-B96A6D8D068E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68A77-0CA6-459E-89C2-057A6BE0A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3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1552D-43E2-4697-A056-9FCDCF70665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2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7" name="TextBox 6"/>
          <p:cNvSpPr txBox="1"/>
          <p:nvPr/>
        </p:nvSpPr>
        <p:spPr>
          <a:xfrm>
            <a:off x="1928792" y="265093"/>
            <a:ext cx="6400427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портфолио</a:t>
            </a:r>
          </a:p>
        </p:txBody>
      </p:sp>
      <p:pic>
        <p:nvPicPr>
          <p:cNvPr id="13316" name="Picture 3" descr="C:\Documents and Settings\Кирилл\Рабочий стол\МАМА\анимация\07acdff8d19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49688"/>
            <a:ext cx="39290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1214414" y="1428736"/>
            <a:ext cx="685804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Воспитателя 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4400" b="1" dirty="0" err="1" smtClean="0">
                <a:solidFill>
                  <a:srgbClr val="045C04"/>
                </a:solidFill>
                <a:latin typeface="Monotype Corsiva" pitchFamily="66" charset="0"/>
              </a:rPr>
              <a:t>Корепановой</a:t>
            </a:r>
            <a:r>
              <a:rPr lang="ru-RU" sz="4400" b="1" dirty="0" smtClean="0">
                <a:solidFill>
                  <a:srgbClr val="045C04"/>
                </a:solidFill>
                <a:latin typeface="Monotype Corsiva" pitchFamily="66" charset="0"/>
              </a:rPr>
              <a:t>  Марины</a:t>
            </a:r>
          </a:p>
          <a:p>
            <a:pPr algn="ctr"/>
            <a:r>
              <a:rPr lang="ru-RU" sz="4400" b="1" dirty="0" smtClean="0">
                <a:solidFill>
                  <a:srgbClr val="045C04"/>
                </a:solidFill>
                <a:latin typeface="Monotype Corsiva" pitchFamily="66" charset="0"/>
              </a:rPr>
              <a:t>Игоревны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1C74"/>
                </a:solidFill>
                <a:latin typeface="Verdana" pitchFamily="34" charset="0"/>
              </a:rPr>
              <a:t>МБДОУ «Детский сад №24»</a:t>
            </a:r>
            <a:endParaRPr lang="ru-RU" sz="2800" b="1" dirty="0">
              <a:solidFill>
                <a:srgbClr val="001C7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446473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042988" y="3357564"/>
            <a:ext cx="3313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400" b="1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9458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3023" y="0"/>
            <a:ext cx="9144000" cy="6858000"/>
          </a:xfrm>
          <a:noFill/>
        </p:spPr>
      </p:pic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85852" y="714356"/>
            <a:ext cx="7043758" cy="171451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Достижения </a:t>
            </a:r>
            <a:b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b="1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воспитанников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792415" y="447416"/>
            <a:ext cx="4948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4755481" y="5987883"/>
            <a:ext cx="2952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1258890" y="5949951"/>
            <a:ext cx="324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7" name="TextBox 9"/>
          <p:cNvSpPr txBox="1">
            <a:spLocks noChangeArrowheads="1"/>
          </p:cNvSpPr>
          <p:nvPr/>
        </p:nvSpPr>
        <p:spPr bwMode="auto">
          <a:xfrm>
            <a:off x="4572000" y="2997201"/>
            <a:ext cx="35290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18433" name="Рисунок 1" descr="Описание: https://content.schools.by/detsadturya/library/1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643182"/>
            <a:ext cx="4823496" cy="326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11956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042988" y="3357564"/>
            <a:ext cx="3313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400" b="1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9458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3023" y="82452"/>
            <a:ext cx="9144000" cy="6858000"/>
          </a:xfrm>
          <a:noFill/>
        </p:spPr>
      </p:pic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89184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792415" y="447416"/>
            <a:ext cx="4948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4755481" y="5987883"/>
            <a:ext cx="2952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1258890" y="5949951"/>
            <a:ext cx="324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7" name="TextBox 9"/>
          <p:cNvSpPr txBox="1">
            <a:spLocks noChangeArrowheads="1"/>
          </p:cNvSpPr>
          <p:nvPr/>
        </p:nvSpPr>
        <p:spPr bwMode="auto">
          <a:xfrm>
            <a:off x="4572000" y="2997201"/>
            <a:ext cx="35290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13" name="Рисунок 12" descr="C:\Users\user\Desktop\Музыка Яна\Корепанова\20220407_2025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8638" y="1175849"/>
            <a:ext cx="3355340" cy="232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Users\user\Desktop\Музыка Яна\Корепанова\20220407_2025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36299" y="1133304"/>
            <a:ext cx="3389630" cy="2446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Users\user\Desktop\Музыка Яна\Корепанова\20220407_20245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131" y="4149080"/>
            <a:ext cx="3424555" cy="2339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Users\user\Desktop\Музыка Яна\Корепанова\20220407_20265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822893" y="1490925"/>
            <a:ext cx="3066415" cy="2231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802212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1042988" y="3357564"/>
            <a:ext cx="3313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400" b="1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9458" name="Picture 5" descr="40e23325333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6263"/>
            <a:ext cx="9144000" cy="6858000"/>
          </a:xfrm>
          <a:noFill/>
        </p:spPr>
      </p:pic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289184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4000" dirty="0" smtClean="0">
                <a:solidFill>
                  <a:srgbClr val="001C74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792415" y="447416"/>
            <a:ext cx="49482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Monotype Corsiva" pitchFamily="66" charset="0"/>
              </a:rPr>
              <a:t> </a:t>
            </a:r>
            <a:endParaRPr lang="ru-RU" sz="24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9465" name="TextBox 9"/>
          <p:cNvSpPr txBox="1">
            <a:spLocks noChangeArrowheads="1"/>
          </p:cNvSpPr>
          <p:nvPr/>
        </p:nvSpPr>
        <p:spPr bwMode="auto">
          <a:xfrm>
            <a:off x="4755481" y="5987883"/>
            <a:ext cx="295275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1258890" y="5949951"/>
            <a:ext cx="324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19467" name="TextBox 9"/>
          <p:cNvSpPr txBox="1">
            <a:spLocks noChangeArrowheads="1"/>
          </p:cNvSpPr>
          <p:nvPr/>
        </p:nvSpPr>
        <p:spPr bwMode="auto">
          <a:xfrm>
            <a:off x="4572000" y="2997201"/>
            <a:ext cx="35290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endParaRPr lang="ru-RU" sz="1600" b="1" dirty="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13" name="Рисунок 12" descr="C:\Users\user\Desktop\Музыка Яна\Корепанова\20220407_20263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8444" y="935942"/>
            <a:ext cx="3070860" cy="21901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узыка Яна\Корепанова\20220407_2026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615030" y="3145612"/>
            <a:ext cx="3554324" cy="2392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Музыка Яна\Корепанова\20220407_2026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27780" y="975736"/>
            <a:ext cx="3108960" cy="2052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user\Desktop\Музыка Яна\Корепанова\20220407_2025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616873" y="3731043"/>
            <a:ext cx="2670810" cy="1880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44423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236" y="0"/>
            <a:ext cx="9144000" cy="6858000"/>
          </a:xfrm>
        </p:spPr>
      </p:pic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28215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/>
            </a:r>
            <a:br>
              <a:rPr lang="ru-RU" sz="5400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</a:br>
            <a:endParaRPr lang="ru-RU" sz="4000" b="1" dirty="0" smtClean="0">
              <a:solidFill>
                <a:srgbClr val="000099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253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10" name="Рисунок 9" descr="C:\Users\user\Desktop\Музыка Яна\Корепанова\20220407_2027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202479" y="1205427"/>
            <a:ext cx="3018136" cy="2262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узыка Яна\Корепанова\20220407_2027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65048" y="1190195"/>
            <a:ext cx="2965434" cy="2232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узыка Яна\Корепанова\20220407_20300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868" y="1687533"/>
            <a:ext cx="2341245" cy="33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узыка Яна\Корепанова\20220407_20283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005064"/>
            <a:ext cx="1712159" cy="2564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узыка Яна\Корепанова\20220407_20281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197760" y="4387416"/>
            <a:ext cx="2492896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63494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08520" y="0"/>
            <a:ext cx="9323959" cy="6858000"/>
          </a:xfrm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2699792" y="1134964"/>
            <a:ext cx="51117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 smtClean="0"/>
              <a:t> </a:t>
            </a:r>
            <a:endParaRPr lang="ru-RU" sz="1600" dirty="0"/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1116014" y="2781301"/>
            <a:ext cx="35274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 smtClean="0"/>
              <a:t> .</a:t>
            </a:r>
            <a:endParaRPr lang="ru-RU" sz="1600" dirty="0"/>
          </a:p>
        </p:txBody>
      </p:sp>
      <p:pic>
        <p:nvPicPr>
          <p:cNvPr id="11" name="Рисунок 10" descr="C:\Users\user\Desktop\Музыка Яна\Корепанова\20220407_2027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78438" y="814051"/>
            <a:ext cx="3854450" cy="274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узыка Яна\Корепанова\20220407_20275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45549" y="991365"/>
            <a:ext cx="2434861" cy="1761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C:\Users\user\Desktop\Музыка Яна\Корепанова\20220407_20302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115" y="3861048"/>
            <a:ext cx="1815465" cy="2419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C:\Users\user\Desktop\Музыка Яна\Корепанова\20220407_20312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861048"/>
            <a:ext cx="1776024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user\Desktop\Музыка Яна\Корепанова\20220407_20314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43846" y="891322"/>
            <a:ext cx="2604137" cy="1852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user\Desktop\Музыка Яна\Корепанова\20220407_20315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0236" y="4280148"/>
            <a:ext cx="2889250" cy="20008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510118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4036"/>
            <a:ext cx="9144000" cy="6858000"/>
          </a:xfrm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388843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Развивающая среда </a:t>
            </a:r>
            <a:b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b="1" dirty="0" smtClean="0">
              <a:solidFill>
                <a:srgbClr val="C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10" name="Рисунок 9" descr="C:\Users\user\Desktop\Музыка Яна\Корепанова\20220408_0833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2312" y="1728047"/>
            <a:ext cx="3114165" cy="2483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узыка Яна\Корепанова\20220408_07150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37918" y="1642822"/>
            <a:ext cx="3053715" cy="2289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узыка Яна\Корепанова\20220408_07205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51068" y="2965110"/>
            <a:ext cx="4075419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узыка Яна\Корепанова\20220408_083501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1096" y="3890526"/>
            <a:ext cx="2232248" cy="2492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1492390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24036"/>
            <a:ext cx="9144000" cy="6858000"/>
          </a:xfrm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5544616" cy="8640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b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3600" b="1" dirty="0" smtClean="0">
              <a:solidFill>
                <a:srgbClr val="C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214437" y="733426"/>
            <a:ext cx="6786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pic>
        <p:nvPicPr>
          <p:cNvPr id="10" name="Рисунок 9" descr="C:\Users\user\Desktop\Музыка Яна\Корепанова\20220408_08342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924" y="705128"/>
            <a:ext cx="3117587" cy="19648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user\Desktop\Музыка Яна\Корепанова\20220408_07370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43" y="1914857"/>
            <a:ext cx="2414905" cy="1811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user\Desktop\Музыка Яна\Корепанова\20220408_07345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406650" cy="1804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user\Desktop\Музыка Яна\Корепанова\20220408_08332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77874" y="3371813"/>
            <a:ext cx="3081005" cy="25517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8273817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672" y="-9252"/>
            <a:ext cx="9144000" cy="6858000"/>
          </a:xfrm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704856" cy="5616624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ru-RU" sz="1800" b="1" dirty="0" smtClean="0">
                <a:solidFill>
                  <a:srgbClr val="003399"/>
                </a:solidFill>
                <a:latin typeface="Constantia" panose="02030602050306030303" pitchFamily="18" charset="0"/>
              </a:rPr>
              <a:t>  </a:t>
            </a:r>
            <a:r>
              <a:rPr lang="ru-RU" sz="1800" b="1" dirty="0">
                <a:solidFill>
                  <a:srgbClr val="003399"/>
                </a:solidFill>
                <a:latin typeface="Constantia" panose="02030602050306030303" pitchFamily="18" charset="0"/>
              </a:rPr>
              <a:t/>
            </a:r>
            <a:br>
              <a:rPr lang="ru-RU" sz="1800" b="1" dirty="0">
                <a:solidFill>
                  <a:srgbClr val="003399"/>
                </a:solidFill>
                <a:latin typeface="Constantia" panose="02030602050306030303" pitchFamily="18" charset="0"/>
              </a:rPr>
            </a:br>
            <a:endParaRPr lang="ru-RU" sz="1800" b="1" dirty="0" smtClean="0">
              <a:solidFill>
                <a:srgbClr val="003399"/>
              </a:solidFill>
              <a:latin typeface="Constantia" panose="02030602050306030303" pitchFamily="18" charset="0"/>
              <a:cs typeface="Microsoft Sans Serif" panose="020B0604020202020204" pitchFamily="34" charset="0"/>
            </a:endParaRPr>
          </a:p>
        </p:txBody>
      </p:sp>
      <p:sp>
        <p:nvSpPr>
          <p:cNvPr id="27651" name="Прямоугольник 4"/>
          <p:cNvSpPr>
            <a:spLocks noChangeArrowheads="1"/>
          </p:cNvSpPr>
          <p:nvPr/>
        </p:nvSpPr>
        <p:spPr bwMode="auto">
          <a:xfrm>
            <a:off x="179513" y="733426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endParaRPr lang="ru-RU" sz="1400">
              <a:latin typeface="Calibri" pitchFamily="34" charset="0"/>
            </a:endParaRPr>
          </a:p>
          <a:p>
            <a:r>
              <a:rPr lang="ru-RU" sz="1400">
                <a:latin typeface="Calibri" pitchFamily="34" charset="0"/>
              </a:rPr>
              <a:t>                                         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967335"/>
            <a:ext cx="65527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9456365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1785937" y="785814"/>
            <a:ext cx="54292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Общие сведения</a:t>
            </a: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323528" y="1294329"/>
            <a:ext cx="862364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  <a:latin typeface="Monotype Corsiva" pitchFamily="66" charset="0"/>
              </a:rPr>
              <a:t>Корепанова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Марина Игоревна</a:t>
            </a:r>
          </a:p>
          <a:p>
            <a:endParaRPr 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Квалификационную категорию  - не имеет</a:t>
            </a:r>
          </a:p>
          <a:p>
            <a:pPr algn="ctr"/>
            <a:endParaRPr lang="ru-RU" sz="2800" b="1" u="sng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Общий </a:t>
            </a:r>
            <a:r>
              <a:rPr lang="ru-RU" sz="2400" b="1" u="sng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стаж </a:t>
            </a:r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работы - 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года 2 месяца</a:t>
            </a:r>
          </a:p>
          <a:p>
            <a:pPr algn="ctr"/>
            <a:r>
              <a:rPr lang="ru-RU" sz="2400" b="1" u="sng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u="sng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400" b="1" u="sng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Педагогический стаж –</a:t>
            </a:r>
          </a:p>
          <a:p>
            <a:pPr algn="ctr"/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года 2 месяца </a:t>
            </a:r>
          </a:p>
          <a:p>
            <a:pPr algn="ctr"/>
            <a: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400" b="1" u="sng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2400" b="1" u="sng" dirty="0">
              <a:solidFill>
                <a:srgbClr val="99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168352" cy="3921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520990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8044"/>
            <a:ext cx="9144000" cy="6858000"/>
          </a:xfrm>
          <a:noFill/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1331914" y="692150"/>
            <a:ext cx="640873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Мое педагогическое кредо: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«Умей любить чужого ребенка. Никогда не делай  чужому то, что не хотел бы, чтобы делали  твоему»  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(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Януш</a:t>
            </a:r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 Корчак)</a:t>
            </a:r>
            <a:endParaRPr lang="ru-RU" sz="28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ctr"/>
            <a:endParaRPr lang="ru-RU" sz="2800" b="1" dirty="0" smtClean="0">
              <a:solidFill>
                <a:srgbClr val="003399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003399"/>
                </a:solidFill>
                <a:latin typeface="Monotype Corsiva" panose="03010101010201010101" pitchFamily="66" charset="0"/>
              </a:rPr>
              <a:t>«Дети должны жить в мире красоты, игры, сказки, музыки, рисунка, фантазии, творчества»</a:t>
            </a:r>
          </a:p>
          <a:p>
            <a:pPr algn="r"/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(В. А. Сухомлинский)</a:t>
            </a:r>
          </a:p>
          <a:p>
            <a:pPr algn="r"/>
            <a:endParaRPr lang="ru-RU" sz="2000" b="1" i="1" dirty="0" smtClean="0">
              <a:solidFill>
                <a:srgbClr val="C00000"/>
              </a:solidFill>
            </a:endParaRPr>
          </a:p>
          <a:p>
            <a:pPr algn="r"/>
            <a:endParaRPr lang="ru-RU" sz="2000" b="1" i="1" dirty="0">
              <a:solidFill>
                <a:srgbClr val="C00000"/>
              </a:solidFill>
            </a:endParaRPr>
          </a:p>
          <a:p>
            <a:pPr algn="ctr"/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83501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440"/>
            <a:ext cx="9179718" cy="6858000"/>
          </a:xfrm>
          <a:noFill/>
        </p:spPr>
      </p:pic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1845468" y="620714"/>
            <a:ext cx="5524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475656" y="620714"/>
            <a:ext cx="6408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Профессиональная карта</a:t>
            </a:r>
            <a:endParaRPr lang="ru-RU" sz="3600" b="1" dirty="0">
              <a:solidFill>
                <a:srgbClr val="003399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1142984"/>
            <a:ext cx="71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ОБРАЗОВАНИЕ: высшее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Год окончания учебного заведения: 2014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Название учебного учреждения:  «Рязанский Государственный Университет имени С. А. Есенина» г. Рязань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Специальность: «Социальная педагогика»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Квалификация: «Социальный педагог»</a:t>
            </a: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6077" y="2852935"/>
            <a:ext cx="4816203" cy="3408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5132564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79718" cy="6858000"/>
          </a:xfrm>
          <a:noFill/>
        </p:spPr>
      </p:pic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1845468" y="620714"/>
            <a:ext cx="5524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785786" y="620714"/>
            <a:ext cx="8001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Курсы повышения квалификации</a:t>
            </a:r>
          </a:p>
          <a:p>
            <a:pPr algn="ctr"/>
            <a:endParaRPr lang="ru-RU" sz="3600" b="1" dirty="0">
              <a:solidFill>
                <a:srgbClr val="003399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endParaRPr lang="ru-RU" sz="3600" b="1" dirty="0">
              <a:solidFill>
                <a:srgbClr val="003399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1142984"/>
            <a:ext cx="71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2504" y="1543992"/>
            <a:ext cx="5330428" cy="3926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4498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79718" cy="6858000"/>
          </a:xfrm>
          <a:noFill/>
        </p:spPr>
      </p:pic>
      <p:sp>
        <p:nvSpPr>
          <p:cNvPr id="16387" name="TextBox 9"/>
          <p:cNvSpPr txBox="1">
            <a:spLocks noChangeArrowheads="1"/>
          </p:cNvSpPr>
          <p:nvPr/>
        </p:nvSpPr>
        <p:spPr bwMode="auto">
          <a:xfrm>
            <a:off x="1845468" y="620714"/>
            <a:ext cx="55245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>
              <a:solidFill>
                <a:srgbClr val="990000"/>
              </a:solidFill>
              <a:latin typeface="Calibri" pitchFamily="34" charset="0"/>
            </a:endParaRP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475656" y="620714"/>
            <a:ext cx="64087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Личностные характеристики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endParaRPr lang="ru-RU" sz="2800" i="1" u="sng" dirty="0" smtClean="0">
              <a:solidFill>
                <a:srgbClr val="99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 smtClean="0">
                <a:solidFill>
                  <a:srgbClr val="990000"/>
                </a:solidFill>
              </a:rPr>
              <a:t>Ответственность </a:t>
            </a:r>
            <a:endParaRPr lang="ru-RU" sz="2800" b="1" i="1" u="sng" dirty="0">
              <a:solidFill>
                <a:srgbClr val="990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Отзывчивость 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Находчивость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Самокритичность 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 Работоспособность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Сострадание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Тактичность 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Умение ладить с людьми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Энтузиазм </a:t>
            </a:r>
          </a:p>
          <a:p>
            <a:pPr marL="457200" indent="-457200">
              <a:buFont typeface="Wingdings" panose="05000000000000000000" pitchFamily="2" charset="2"/>
              <a:buChar char="§"/>
              <a:defRPr/>
            </a:pPr>
            <a:r>
              <a:rPr lang="ru-RU" sz="2800" b="1" i="1" u="sng" dirty="0">
                <a:solidFill>
                  <a:srgbClr val="990000"/>
                </a:solidFill>
              </a:rPr>
              <a:t> Целеустремленность </a:t>
            </a:r>
          </a:p>
          <a:p>
            <a:pPr algn="ctr"/>
            <a:endParaRPr lang="ru-RU" sz="4000" b="1" dirty="0">
              <a:solidFill>
                <a:srgbClr val="0033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929059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214437" y="4792277"/>
            <a:ext cx="67865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altLang="zh-CN" sz="1200">
                <a:solidFill>
                  <a:srgbClr val="000099"/>
                </a:solidFill>
                <a:latin typeface="Liberation Serif"/>
              </a:rPr>
              <a:t>      </a:t>
            </a:r>
            <a:endParaRPr lang="ru-RU" altLang="zh-CN" sz="1200">
              <a:latin typeface="Calibri" pitchFamily="34" charset="0"/>
            </a:endParaRPr>
          </a:p>
        </p:txBody>
      </p:sp>
      <p:sp>
        <p:nvSpPr>
          <p:cNvPr id="7" name="TextBox 9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331640" y="1104491"/>
            <a:ext cx="648072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Использование  </a:t>
            </a:r>
            <a:r>
              <a:rPr lang="ru-RU" sz="2800" b="1" dirty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информационно-коммуникационных технологий (ИКТ) профессиональной </a:t>
            </a:r>
            <a:r>
              <a:rPr lang="ru-RU" sz="2800" b="1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деятельности</a:t>
            </a:r>
            <a:r>
              <a:rPr lang="ru-RU" sz="2800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 smtClean="0">
                <a:solidFill>
                  <a:srgbClr val="003399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копии 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интернет - страниц, используемых сайтов:</a:t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</a:t>
            </a:r>
            <a:r>
              <a:rPr lang="en-US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nsportal.ru,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   </a:t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Официальный </a:t>
            </a:r>
            <a:r>
              <a:rPr lang="ru-RU" sz="2800" dirty="0" smtClean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сайт МБДОУ «Детский сад №24»</a:t>
            </a:r>
            <a: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2800" dirty="0">
                <a:solidFill>
                  <a:srgbClr val="99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2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86432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649" y="0"/>
            <a:ext cx="9144000" cy="6858000"/>
          </a:xfrm>
          <a:noFill/>
        </p:spPr>
      </p:pic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528392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Достижения  и результаты  </a:t>
            </a:r>
            <a:br>
              <a:rPr lang="ru-RU" sz="3600" b="1" dirty="0" smtClean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педагогической деятельности</a:t>
            </a:r>
            <a:br>
              <a:rPr lang="ru-RU" sz="3600" b="1" dirty="0" smtClean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3600" b="1" dirty="0" smtClean="0">
              <a:solidFill>
                <a:srgbClr val="7030A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24578" name="Picture 2" descr="C:\Users\березка\Desktop\в порт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6050" y="2798277"/>
            <a:ext cx="3370126" cy="32231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461676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40e2332533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3164" y="-13692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</a:br>
            <a:endParaRPr lang="ru-RU" sz="3600" b="1" dirty="0" smtClean="0">
              <a:solidFill>
                <a:srgbClr val="C00000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8438" name="Rectangle 75"/>
          <p:cNvSpPr>
            <a:spLocks noChangeArrowheads="1"/>
          </p:cNvSpPr>
          <p:nvPr/>
        </p:nvSpPr>
        <p:spPr bwMode="auto">
          <a:xfrm>
            <a:off x="1187451" y="2781301"/>
            <a:ext cx="30972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sp>
        <p:nvSpPr>
          <p:cNvPr id="18442" name="Rectangle 77"/>
          <p:cNvSpPr>
            <a:spLocks noChangeArrowheads="1"/>
          </p:cNvSpPr>
          <p:nvPr/>
        </p:nvSpPr>
        <p:spPr bwMode="auto">
          <a:xfrm>
            <a:off x="4787901" y="6021389"/>
            <a:ext cx="374491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99"/>
                </a:solidFill>
              </a:rPr>
              <a:t> </a:t>
            </a:r>
            <a:endParaRPr lang="ru-RU" sz="1600" b="1" dirty="0">
              <a:solidFill>
                <a:srgbClr val="000099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9" y="274075"/>
            <a:ext cx="2338422" cy="3293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169845"/>
            <a:ext cx="2977524" cy="4199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C:\Users\user\Desktop\Музыка Яна\Корепанова\20220408_11241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2649" y="274075"/>
            <a:ext cx="230425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6796633"/>
      </p:ext>
    </p:extLst>
  </p:cSld>
  <p:clrMapOvr>
    <a:masterClrMapping/>
  </p:clrMapOvr>
  <p:transition advClick="0" advTm="7000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195</Words>
  <Application>Microsoft Office PowerPoint</Application>
  <PresentationFormat>Экран (4:3)</PresentationFormat>
  <Paragraphs>94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Использование  информационно-коммуникационных технологий (ИКТ) профессиональной деятельности  копии интернет - страниц, используемых сайтов:    nsportal.ru,       Официальный сайт МБДОУ «Детский сад №24»  </vt:lpstr>
      <vt:lpstr>Достижения  и результаты    педагогической деятельности </vt:lpstr>
      <vt:lpstr> </vt:lpstr>
      <vt:lpstr>Достижения  воспитанников</vt:lpstr>
      <vt:lpstr>  </vt:lpstr>
      <vt:lpstr>  </vt:lpstr>
      <vt:lpstr> </vt:lpstr>
      <vt:lpstr>Презентация PowerPoint</vt:lpstr>
      <vt:lpstr>Развивающая среда      </vt:lpstr>
      <vt:lpstr>  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2022-04-08T10:42:57Z</dcterms:created>
  <dcterms:modified xsi:type="dcterms:W3CDTF">2022-04-08T11:00:23Z</dcterms:modified>
</cp:coreProperties>
</file>