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82" r:id="rId5"/>
    <p:sldId id="265" r:id="rId6"/>
    <p:sldId id="270" r:id="rId7"/>
    <p:sldId id="281" r:id="rId8"/>
    <p:sldId id="264" r:id="rId9"/>
    <p:sldId id="261" r:id="rId10"/>
    <p:sldId id="259" r:id="rId11"/>
    <p:sldId id="277" r:id="rId12"/>
    <p:sldId id="276" r:id="rId13"/>
    <p:sldId id="278" r:id="rId14"/>
    <p:sldId id="257" r:id="rId15"/>
    <p:sldId id="262" r:id="rId16"/>
    <p:sldId id="260" r:id="rId17"/>
    <p:sldId id="283" r:id="rId18"/>
    <p:sldId id="269" r:id="rId19"/>
    <p:sldId id="280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4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http://propowerpoint.ru/wp-content/uploads/2013/12/Serebristaya_Dymka_Slid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5" y="2427304"/>
            <a:ext cx="5976665" cy="2257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Constantia" pitchFamily="18" charset="0"/>
              </a:rPr>
              <a:t>«Нефть - черное золото </a:t>
            </a:r>
            <a:r>
              <a:rPr lang="ru-RU" sz="4400" b="1" i="1" dirty="0" err="1">
                <a:latin typeface="Constantia" pitchFamily="18" charset="0"/>
              </a:rPr>
              <a:t>Югры</a:t>
            </a:r>
            <a:r>
              <a:rPr lang="ru-RU" sz="4400" b="1" i="1" dirty="0">
                <a:latin typeface="Constantia" pitchFamily="18" charset="0"/>
              </a:rPr>
              <a:t>»</a:t>
            </a:r>
            <a:endParaRPr lang="ru-RU" sz="4400" i="1" dirty="0">
              <a:latin typeface="Constantia" pitchFamily="18" charset="0"/>
            </a:endParaRPr>
          </a:p>
          <a:p>
            <a:pPr algn="ctr"/>
            <a:endParaRPr lang="ru-RU" sz="4800" b="1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03648" y="284933"/>
            <a:ext cx="75608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«Детский сад № 8 «Белоснежка»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5229200"/>
            <a:ext cx="259228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latin typeface="Constantia" pitchFamily="18" charset="0"/>
                <a:cs typeface="Times New Roman" pitchFamily="18" charset="0"/>
              </a:rPr>
              <a:t>Подготовила: </a:t>
            </a:r>
            <a:r>
              <a:rPr lang="ru-RU" sz="1600" i="1" dirty="0">
                <a:latin typeface="Constantia" pitchFamily="18" charset="0"/>
                <a:cs typeface="Times New Roman" pitchFamily="18" charset="0"/>
              </a:rPr>
              <a:t>воспитатель высшей    квалификационной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latin typeface="Constantia" pitchFamily="18" charset="0"/>
                <a:cs typeface="Times New Roman" pitchFamily="18" charset="0"/>
              </a:rPr>
              <a:t>категории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latin typeface="Constantia" pitchFamily="18" charset="0"/>
                <a:cs typeface="Times New Roman" pitchFamily="18" charset="0"/>
              </a:rPr>
              <a:t>Ситникова Т.Н.</a:t>
            </a:r>
            <a:r>
              <a:rPr lang="ru-RU" i="1" dirty="0">
                <a:latin typeface="Constantia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3848" y="6236214"/>
            <a:ext cx="3312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>
                <a:latin typeface="Constantia" pitchFamily="18" charset="0"/>
                <a:cs typeface="Times New Roman" pitchFamily="18" charset="0"/>
              </a:rPr>
              <a:t>г. Мегион, 2019 г.</a:t>
            </a:r>
            <a:endParaRPr kumimoji="0" lang="ru-RU" sz="1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kerosene-lam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2132856"/>
            <a:ext cx="2800350" cy="3895725"/>
          </a:xfrm>
          <a:prstGeom prst="rect">
            <a:avLst/>
          </a:prstGeom>
        </p:spPr>
      </p:pic>
      <p:pic>
        <p:nvPicPr>
          <p:cNvPr id="4" name="Рисунок 3" descr="PK_1_BM_bg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20" r="12641" b="32801"/>
          <a:stretch>
            <a:fillRect/>
          </a:stretch>
        </p:blipFill>
        <p:spPr>
          <a:xfrm>
            <a:off x="2915816" y="260648"/>
            <a:ext cx="3096344" cy="2880320"/>
          </a:xfrm>
          <a:prstGeom prst="rect">
            <a:avLst/>
          </a:prstGeom>
        </p:spPr>
      </p:pic>
      <p:pic>
        <p:nvPicPr>
          <p:cNvPr id="5" name="Рисунок 4" descr="3ca34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204864"/>
            <a:ext cx="2745730" cy="37671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3888" y="2636912"/>
            <a:ext cx="1825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Constantia" pitchFamily="18" charset="0"/>
              </a:rPr>
              <a:t>Керосиновый обогреватель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3608" y="609329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latin typeface="Constantia" pitchFamily="18" charset="0"/>
              </a:rPr>
              <a:t>Керосиновая лампа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84168" y="607220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Constantia" pitchFamily="18" charset="0"/>
              </a:rPr>
              <a:t>Керосиновый фонарь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4738425_000004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403244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_54170_655c1d86_X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988840"/>
            <a:ext cx="4176464" cy="2789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6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61048"/>
            <a:ext cx="4071966" cy="2583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Ретро_самолеты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60648"/>
            <a:ext cx="432048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4-300-vv2-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12976"/>
            <a:ext cx="4289700" cy="3412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4248472" cy="3092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100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212976"/>
            <a:ext cx="4214842" cy="3282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2041471_w640_h640_shlang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548680"/>
            <a:ext cx="2905130" cy="1944216"/>
          </a:xfrm>
          <a:prstGeom prst="rect">
            <a:avLst/>
          </a:prstGeom>
        </p:spPr>
      </p:pic>
      <p:pic>
        <p:nvPicPr>
          <p:cNvPr id="6" name="Рисунок 5" descr="4810344003843M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836712"/>
            <a:ext cx="2071670" cy="1553753"/>
          </a:xfrm>
          <a:prstGeom prst="rect">
            <a:avLst/>
          </a:prstGeom>
        </p:spPr>
      </p:pic>
      <p:pic>
        <p:nvPicPr>
          <p:cNvPr id="7" name="Рисунок 6" descr="5048177_w640_h640_bravurisbig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4149080"/>
            <a:ext cx="1227962" cy="2095498"/>
          </a:xfrm>
          <a:prstGeom prst="rect">
            <a:avLst/>
          </a:prstGeom>
        </p:spPr>
      </p:pic>
      <p:pic>
        <p:nvPicPr>
          <p:cNvPr id="8" name="Рисунок 7" descr="930055-2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509120"/>
            <a:ext cx="1666870" cy="1776883"/>
          </a:xfrm>
          <a:prstGeom prst="rect">
            <a:avLst/>
          </a:prstGeom>
        </p:spPr>
      </p:pic>
      <p:pic>
        <p:nvPicPr>
          <p:cNvPr id="9" name="Рисунок 8" descr="4027805_7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492896"/>
            <a:ext cx="4571129" cy="246683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erego-shop.ru/gallery/images/964012_fon-prezentacii-delo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7" descr="https://myslide.ru/documents_3/9e394bc341e9ddd528a6ea549d50c9ac/img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813690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загружен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908720"/>
            <a:ext cx="396044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9272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08720"/>
            <a:ext cx="3888432" cy="2407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ffects-of-Gulf-oil-spill-on-wildlife_1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933056"/>
            <a:ext cx="3786214" cy="2519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rego-shop.ru/gallery/images/964012_fon-prezentacii-delovo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2" name="Picture 8" descr="https://o-prirode.ru/wp-content/uploads/2017/08/opisanie-pelikana-e1501881489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8352928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propowerpoint.ru/wp-content/uploads/2013/12/Serebristaya_Dymka_Slid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220072" y="898799"/>
            <a:ext cx="367240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Нефть дает тепло и свет –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Ей замены просто нет.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Делают из нефти много: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И асфальтные дороги,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И костюмы, и рубашки,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Удивительные чашки!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Вспомните, как тепловоз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Вас когда-то к морю вез…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В его топках нефть горела,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А без нефти что за дело?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И не даром в нашем крае,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Всяк нефтяник это знает, 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С нетерпением ее ждут,</a:t>
            </a:r>
            <a:b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Черным золотом зовут.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4104" name="Picture 8" descr="https://ic.pics.livejournal.com/masterok/50816465/1981431/1981431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6672"/>
            <a:ext cx="3312368" cy="2304256"/>
          </a:xfrm>
          <a:prstGeom prst="rect">
            <a:avLst/>
          </a:prstGeom>
          <a:noFill/>
        </p:spPr>
      </p:pic>
      <p:pic>
        <p:nvPicPr>
          <p:cNvPr id="4106" name="Picture 10" descr="http://mtdata.ru/u7/photo23A9/20072437338-0/origina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284984"/>
            <a:ext cx="3270523" cy="3223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ирина\Desktop\1451213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16832"/>
            <a:ext cx="5256584" cy="3960440"/>
          </a:xfrm>
          <a:prstGeom prst="rect">
            <a:avLst/>
          </a:prstGeom>
          <a:noFill/>
        </p:spPr>
      </p:pic>
      <p:pic>
        <p:nvPicPr>
          <p:cNvPr id="7170" name="Picture 2" descr="C:\Users\ирина\Desktop\18088962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2812876" cy="2812876"/>
          </a:xfrm>
          <a:prstGeom prst="rect">
            <a:avLst/>
          </a:prstGeom>
          <a:noFill/>
        </p:spPr>
      </p:pic>
      <p:pic>
        <p:nvPicPr>
          <p:cNvPr id="7171" name="Picture 3" descr="C:\Users\ирина\Desktop\1493142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4104455" cy="16561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80112" y="3356992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Constantia" pitchFamily="18" charset="0"/>
              </a:rPr>
              <a:t>Спасибо за внимание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175" name="Picture 7" descr="C:\Users\ирина\Desktop\14268900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194558"/>
            <a:ext cx="2572519" cy="2437123"/>
          </a:xfrm>
          <a:prstGeom prst="rect">
            <a:avLst/>
          </a:prstGeom>
          <a:noFill/>
        </p:spPr>
      </p:pic>
      <p:pic>
        <p:nvPicPr>
          <p:cNvPr id="7176" name="Picture 8" descr="C:\Users\ирина\Desktop\22768615.gif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157192"/>
            <a:ext cx="1168227" cy="1484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ирина\Desktop\karbon_vik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908720"/>
            <a:ext cx="684076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://propowerpoint.ru/wp-content/uploads/2013/12/Serebristaya_Dymka_Slid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2007-4-4-19-35-4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196752"/>
            <a:ext cx="3508737" cy="4086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979712" y="620688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Constantia" pitchFamily="18" charset="0"/>
              </a:rPr>
              <a:t>Источники</a:t>
            </a:r>
            <a:r>
              <a:rPr lang="ru-RU" sz="3200" dirty="0"/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7704" y="1556792"/>
            <a:ext cx="30243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Constantia" pitchFamily="18" charset="0"/>
              </a:rPr>
              <a:t>Книжка-раскраска «Самое полезное </a:t>
            </a:r>
          </a:p>
          <a:p>
            <a:pPr algn="just"/>
            <a:r>
              <a:rPr lang="ru-RU" sz="2000" dirty="0">
                <a:latin typeface="Constantia" pitchFamily="18" charset="0"/>
              </a:rPr>
              <a:t>ископаемое» Бушуева Н., </a:t>
            </a:r>
          </a:p>
          <a:p>
            <a:pPr algn="just"/>
            <a:r>
              <a:rPr lang="ru-RU" sz="2000" dirty="0">
                <a:latin typeface="Constantia" pitchFamily="18" charset="0"/>
              </a:rPr>
              <a:t>г . Ханты-Мансийск, 2008 г.</a:t>
            </a:r>
          </a:p>
          <a:p>
            <a:pPr algn="just"/>
            <a:endParaRPr lang="ru-RU" sz="2000" dirty="0">
              <a:latin typeface="Constantia" pitchFamily="18" charset="0"/>
            </a:endParaRPr>
          </a:p>
          <a:p>
            <a:pPr algn="just"/>
            <a:r>
              <a:rPr lang="ru-RU" sz="2000" dirty="0">
                <a:latin typeface="Constantia" pitchFamily="18" charset="0"/>
              </a:rPr>
              <a:t>Иллюстрации, использованные в </a:t>
            </a:r>
          </a:p>
          <a:p>
            <a:pPr algn="just"/>
            <a:r>
              <a:rPr lang="ru-RU" sz="2000" dirty="0">
                <a:latin typeface="Constantia" pitchFamily="18" charset="0"/>
              </a:rPr>
              <a:t>презентации, из интернет ресурсов.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propowerpoint.ru/wp-content/uploads/2013/12/Serebristaya_Dymka_Slid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ирина\Desktop\istoriy_zemli_8-500x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8640"/>
            <a:ext cx="497852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ирина\Desktop\big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140968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ирина\Desktop\145988221920519-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55272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ирина\Desktop\5e190dc28413e4b53f7afae925c40dc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386" y="980728"/>
            <a:ext cx="548996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ирина\Desktop\img-20141102133031-6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48680"/>
            <a:ext cx="7392820" cy="5400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Vonstetinalight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196752"/>
            <a:ext cx="748883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arr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1196752"/>
            <a:ext cx="6096586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propowerpoint.ru/wp-content/uploads/2013/07/Elegant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1041214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2852936"/>
            <a:ext cx="579157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6ffc6edf6b8d4d34eb161ac8e48d8458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260648"/>
            <a:ext cx="2459672" cy="3096344"/>
          </a:xfrm>
          <a:prstGeom prst="rect">
            <a:avLst/>
          </a:prstGeom>
        </p:spPr>
      </p:pic>
      <p:pic>
        <p:nvPicPr>
          <p:cNvPr id="5122" name="Picture 2" descr="C:\Users\ирина\Desktop\ljudi-3-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260648"/>
            <a:ext cx="216024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161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Constantia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Полина Ситникова</cp:lastModifiedBy>
  <cp:revision>26</cp:revision>
  <dcterms:created xsi:type="dcterms:W3CDTF">2019-01-30T13:40:45Z</dcterms:created>
  <dcterms:modified xsi:type="dcterms:W3CDTF">2022-04-08T08:52:58Z</dcterms:modified>
</cp:coreProperties>
</file>