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57" r:id="rId4"/>
    <p:sldId id="278" r:id="rId5"/>
    <p:sldId id="279" r:id="rId6"/>
    <p:sldId id="280" r:id="rId7"/>
    <p:sldId id="281" r:id="rId8"/>
    <p:sldId id="290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1" r:id="rId18"/>
    <p:sldId id="292" r:id="rId19"/>
    <p:sldId id="258" r:id="rId20"/>
    <p:sldId id="259" r:id="rId21"/>
    <p:sldId id="260" r:id="rId22"/>
    <p:sldId id="261" r:id="rId23"/>
    <p:sldId id="262" r:id="rId24"/>
    <p:sldId id="263" r:id="rId25"/>
    <p:sldId id="264" r:id="rId26"/>
    <p:sldId id="265" r:id="rId27"/>
    <p:sldId id="266" r:id="rId28"/>
    <p:sldId id="267" r:id="rId29"/>
    <p:sldId id="268" r:id="rId30"/>
    <p:sldId id="269" r:id="rId31"/>
    <p:sldId id="270" r:id="rId32"/>
    <p:sldId id="271" r:id="rId33"/>
    <p:sldId id="272" r:id="rId34"/>
    <p:sldId id="273" r:id="rId35"/>
    <p:sldId id="274" r:id="rId36"/>
    <p:sldId id="275" r:id="rId37"/>
    <p:sldId id="293" r:id="rId38"/>
    <p:sldId id="294" r:id="rId39"/>
    <p:sldId id="276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8100" y="260648"/>
            <a:ext cx="7704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Моя семья</a:t>
            </a:r>
            <a:endParaRPr lang="ru-RU" sz="9600" dirty="0">
              <a:solidFill>
                <a:srgbClr val="0070C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5" y="1616025"/>
            <a:ext cx="7776865" cy="4909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714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864096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Основной этап: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Беседы с детьми  о родителях и близких людях.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Отгадывание загадок по теме «Семья».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Рассматривание альбомов, плакатов с изображением членов семьи.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Организация игр по теме «Семья».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Заключительный этап: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Выставка детских рисунков «Мама милая моя»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Презентация проекта.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  <a:p>
            <a:pPr marL="285750" indent="-285750">
              <a:buFont typeface="Arial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52329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2744" y="54528"/>
            <a:ext cx="8856984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ПЕРСПЕКТИВНЫЙ ПЛАН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Февраль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23 февраля «День защитника Отечества»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9144068"/>
              </p:ext>
            </p:extLst>
          </p:nvPr>
        </p:nvGraphicFramePr>
        <p:xfrm>
          <a:off x="192456" y="1196752"/>
          <a:ext cx="8856984" cy="496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6438"/>
                <a:gridCol w="4920546"/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Образовательные области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Форма работы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Познавательное развитие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Рассматривание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лепбука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«Моя семья».</a:t>
                      </a: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Беседа «Имена, отчества, фамилии и их значения»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Сюжетно-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ролевая игра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«Состав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семьи».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ООД «С кем я живу».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Речевое развитие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Рассказ воспитателя «Моя семья – мое богатство».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Беседа «Наша дружная семья».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Рассматривание сюжетных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картин «Моя семья», «С папой в магазин».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Д/и: «Расскажи как тебя дома ласково называют».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Сюжетно – ролевая игра «Семья».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Чтение художественной литературы «Сестрица Алёнушка и братец Иванушка», Е. Пермяк «Мамина работа».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47361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081637"/>
              </p:ext>
            </p:extLst>
          </p:nvPr>
        </p:nvGraphicFramePr>
        <p:xfrm>
          <a:off x="107504" y="188640"/>
          <a:ext cx="8856984" cy="4781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6437"/>
                <a:gridCol w="492054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Социально – коммуникативное развитие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Просмотр мультфильма «Мама для мамонтенка».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Беседа «Как</a:t>
                      </a: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росли родители, бабушки и дедушки.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Тематическое занятие «23 февраля День защитника Отечества».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4064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Художественно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– эстетическое развитие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Рисование «Украсим галстук папе».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Аппликация «Цветы в подарок».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Лепка «Ваза для бабушки»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Физическое развитие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Ситуативный разговор с детьми о бережном отношении к своему здоровью и здоровью других в семье.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Пальчиковая игра «Семья»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Взаимодействие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 родителями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Консультация для родителей «Знакомство ребенка с историей семьи».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Консультация «Игры нашего детства»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78762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16632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Март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 марта «Международный женский день»</a:t>
            </a:r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4183661"/>
              </p:ext>
            </p:extLst>
          </p:nvPr>
        </p:nvGraphicFramePr>
        <p:xfrm>
          <a:off x="179512" y="836712"/>
          <a:ext cx="8784976" cy="540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4434"/>
                <a:gridCol w="488054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Образовательные области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Форма работы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Познавательное развитие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Беседа «Женский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праздник».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ООД «Моя семья – моя радость».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Речевое развитие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Рассматривание сюжетных картин «Мамин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день рождения».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Отгадывание загадок о семье.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Чтение художественной литературы </a:t>
                      </a:r>
                      <a:r>
                        <a:rPr lang="ru-RU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Э.Успенский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«Если был бы я девчонкой», </a:t>
                      </a:r>
                      <a:r>
                        <a:rPr lang="ru-RU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Е.Благинина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«Посидим в тишине», </a:t>
                      </a:r>
                      <a:r>
                        <a:rPr lang="ru-RU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В.Осеева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«Сыновья». 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Социально – коммуникативное развитие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Праздник,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посвященный 8 марта.</a:t>
                      </a:r>
                      <a:endParaRPr lang="ru-RU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Сюжетно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– ролевая игра «Дом».</a:t>
                      </a:r>
                      <a:endParaRPr lang="ru-RU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Сюжетно – ролевая игра «Детский сад».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ООД «Я и моя семья».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Д/и: «Бабушкин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коврик».</a:t>
                      </a:r>
                      <a:endParaRPr lang="ru-RU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Художественно – эстетическое развитие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Рисование «Мамин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портрет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Аппликация «Украсим фартук для мамы»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Лепка «Испечем торт для мамы»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08540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3014266"/>
              </p:ext>
            </p:extLst>
          </p:nvPr>
        </p:nvGraphicFramePr>
        <p:xfrm>
          <a:off x="251520" y="620688"/>
          <a:ext cx="864096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4433"/>
                <a:gridCol w="474652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Физическое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развитие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Беседа «В здоровом теле – здоровый дух».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Подвижная игра «Мама курочка и цыплята»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Пальчиковая игра «Как я мамочку люблю, как ее я назову»</a:t>
                      </a:r>
                      <a:r>
                        <a:rPr lang="ru-RU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Взаимодействие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 родителями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Анкетирование «Знаете ли вы своего ребенка».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Домашнее чтение художественной литературы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Дж.Родари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«Чем пахнут ремёсла».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8820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99292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Апрель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4032457"/>
              </p:ext>
            </p:extLst>
          </p:nvPr>
        </p:nvGraphicFramePr>
        <p:xfrm>
          <a:off x="323528" y="602766"/>
          <a:ext cx="8532948" cy="540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2421"/>
                <a:gridCol w="474052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Образовательные области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Форма работы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Познавательное развитие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Беседа «Я – сын (дочь),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внук (внучка), брат (сестра).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Беседа «Традиции нашей семьи».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ООД «Работа моих родителей».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Речевое развитие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Разучивание пословиц о семье.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Рассматривание сюжетных картин «Профессии».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Д/и: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«Кем быть».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Д/и: «Профессии».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Социально – коммуникативное развитие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Беседа «Кто такие родные, друзья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соседи».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ООД «Традиция – чаепитие».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Составление рассказа на тему «Мама, папа, брат и я – это вся моя семья»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Художественно – эстетическое развитие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Аппликация «Мое генеалогическое древо».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Рисование «Мой дом»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Лепка «Красивое блюдце»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56682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8309300"/>
              </p:ext>
            </p:extLst>
          </p:nvPr>
        </p:nvGraphicFramePr>
        <p:xfrm>
          <a:off x="179512" y="332656"/>
          <a:ext cx="8784976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4434"/>
                <a:gridCol w="488054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Физическое развитие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Ситуативный разговор о правилах личной гигиены.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Взаимодействие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 родителями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Консультация «Приобщение детей к народным традициям».</a:t>
                      </a:r>
                    </a:p>
                    <a:p>
                      <a:pPr algn="just"/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Консультация 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«Крепкая семья – сильная Россия»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49003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640960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70C0"/>
                </a:solidFill>
                <a:latin typeface="Monotype Corsiva" pitchFamily="66" charset="0"/>
              </a:rPr>
              <a:t>Ожидаемый результат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Воспитание чувства гордости за свою семью и любви к её членам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•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историю своей семьи, семейные традиции и праздники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•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Повысить педагогическую культуру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родителей.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Установить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ними доверительные и партнёрские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отношения.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Владение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понятием «Семья», расширение информации о своей семье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рассказов о своей матери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семье.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Проявление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заботы и уважения ко всем членам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семьи.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организовать сюжетно-ролевые игры на основе имеющихся знаний 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семье.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Улучшение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взаимоотношений в семье между разными поколениями, через совместную деятельность и праздничную атмосферу, созданную в детском саду.</a:t>
            </a:r>
          </a:p>
        </p:txBody>
      </p:sp>
    </p:spTree>
    <p:extLst>
      <p:ext uri="{BB962C8B-B14F-4D97-AF65-F5344CB8AC3E}">
        <p14:creationId xmlns:p14="http://schemas.microsoft.com/office/powerpoint/2010/main" val="7085397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6632"/>
            <a:ext cx="885698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70C0"/>
                </a:solidFill>
                <a:latin typeface="Monotype Corsiva" pitchFamily="66" charset="0"/>
              </a:rPr>
              <a:t>Результат проекта</a:t>
            </a: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совместной работе дети активно и дружно работали, доводили начатое дело до конца,  тем самым развивая в себе коммуникативные, познавательные способности.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разучены и освоены новые сюжетно-ролевые,  подвижные  и дидактические игры; загадки и стихотворения.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Детьми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были получены системные знания о семье, сформировано понятие значимости семьи в жизни каждого человека.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Совместная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творческая деятельность способствовала укреплению детско - родительских отношений.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Активизирован словарный запас детей по теме проекта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Большинство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родителей приняли активное участие в реализации проекта.</a:t>
            </a:r>
          </a:p>
          <a:p>
            <a:pPr algn="just"/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532642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8568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  <a:latin typeface="Monotype Corsiva" pitchFamily="66" charset="0"/>
              </a:rPr>
              <a:t>Продукты проекта</a:t>
            </a:r>
          </a:p>
          <a:p>
            <a:pPr algn="ctr"/>
            <a:endParaRPr lang="ru-RU" sz="54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255986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ФЕВРАЛЬ</a:t>
            </a:r>
          </a:p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Лепбук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«Моя семья»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1902317"/>
            <a:ext cx="3243205" cy="47376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1880" y="1902317"/>
            <a:ext cx="5544616" cy="4736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613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260648"/>
            <a:ext cx="4896544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0070C0"/>
                </a:solidFill>
                <a:latin typeface="Monotype Corsiva" pitchFamily="66" charset="0"/>
              </a:rPr>
              <a:t>Не существует никаких сомнений в том, что вокруг семьи и дома создаются, укрепляются и поддерживаются все великие добродетели, в том числе человеческое </a:t>
            </a:r>
            <a:r>
              <a:rPr lang="ru-RU" sz="4000" dirty="0" smtClean="0">
                <a:solidFill>
                  <a:srgbClr val="0070C0"/>
                </a:solidFill>
                <a:latin typeface="Monotype Corsiva" pitchFamily="66" charset="0"/>
              </a:rPr>
              <a:t>достоинство.</a:t>
            </a:r>
          </a:p>
          <a:p>
            <a:pPr algn="r"/>
            <a:r>
              <a:rPr lang="ru-RU" sz="4000" dirty="0" smtClean="0">
                <a:latin typeface="Monotype Corsiva" pitchFamily="66" charset="0"/>
              </a:rPr>
              <a:t>Уинстон Черчилль</a:t>
            </a:r>
            <a:endParaRPr lang="ru-RU" sz="4000" dirty="0">
              <a:latin typeface="Monotype Corsiva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35180"/>
            <a:ext cx="3905841" cy="6093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3574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124744"/>
            <a:ext cx="7488832" cy="534007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476672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Сюжетно – ролевая игра «Состав семьи»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5828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290998"/>
            <a:ext cx="3672408" cy="50352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94657" y="2348880"/>
            <a:ext cx="4372671" cy="384220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404664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Сюжетные картинки «Моя семья»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2309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772816"/>
            <a:ext cx="4032448" cy="47746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772816"/>
            <a:ext cx="4359304" cy="477465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332656"/>
            <a:ext cx="8535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Сюжетные картинки «С папой в магазин»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5916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60648"/>
            <a:ext cx="4176464" cy="39604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6361" y="2780928"/>
            <a:ext cx="4516119" cy="37243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12162" y="623342"/>
            <a:ext cx="4660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4584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340768"/>
            <a:ext cx="8064896" cy="49685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985" y="568624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Тематическое занятие «23 февраля День защитника Отечества»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0319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1124744"/>
            <a:ext cx="8712967" cy="5400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3207" y="517322"/>
            <a:ext cx="8712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Рисование «Украсим галстук папе»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6011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340768"/>
            <a:ext cx="8604448" cy="5229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466811"/>
            <a:ext cx="8604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Аппликация «Цветы в подарок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33132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270252"/>
            <a:ext cx="4083918" cy="5400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6" y="332656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Лепка «Ваза для бабушки»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1289" y="1270252"/>
            <a:ext cx="4641191" cy="5367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2553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988840"/>
            <a:ext cx="8208912" cy="457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836712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Пальчиковая игра «Семья»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0334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268760"/>
            <a:ext cx="8640960" cy="54497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540489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МАРТ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Праздник, посвященный Международному женскому дню 8 марта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713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04664"/>
            <a:ext cx="8496944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Паспорт проекта</a:t>
            </a: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Вид проекта: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познавательно – практико – ориентированный.</a:t>
            </a: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Продолжительность: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 месяца (февраль – апрель).</a:t>
            </a: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Участники проекта: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воспитанники средней группы, воспитатель, родители.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5199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484784"/>
            <a:ext cx="8640960" cy="50686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620688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Сюжетно – ролевая игра «Дом»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7937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3429000"/>
            <a:ext cx="4968552" cy="331688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9992" y="188640"/>
            <a:ext cx="4438823" cy="30963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949370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Рисование «Мамин портрет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041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196752"/>
            <a:ext cx="8424936" cy="5472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548680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Подвижная игра «Мама Курочка и цыплята»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3748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1268760"/>
            <a:ext cx="5184576" cy="5374766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sp>
        <p:nvSpPr>
          <p:cNvPr id="4" name="TextBox 3"/>
          <p:cNvSpPr txBox="1"/>
          <p:nvPr/>
        </p:nvSpPr>
        <p:spPr>
          <a:xfrm>
            <a:off x="611560" y="498286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Анкетирование родителей «Знаете ли вы своего ребенка»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7192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268761"/>
            <a:ext cx="8640960" cy="5328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1818" y="445314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АПРЕЛЬ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Дидактическая игра «Профессии»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18100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479" y="3429000"/>
            <a:ext cx="4795569" cy="32403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260648"/>
            <a:ext cx="4740969" cy="29523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8043" y="836712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Сюжетно – ролевая игра «Традиция – чаепитие»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3691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412776"/>
            <a:ext cx="8640960" cy="51125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517322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Аппликация «Мое генеалогическое древо»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43867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2" y="1196752"/>
            <a:ext cx="8136904" cy="5400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438676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Рисование «Мой дом»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0440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8496944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  <a:latin typeface="Monotype Corsiva" pitchFamily="66" charset="0"/>
              </a:rPr>
              <a:t>Литература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Деркунская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В.А. «Воспитываем, обучаем, развиваем дошкольников в игре» - Москва : Педагогическое сообщество России,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2005;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Бондаренко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А. К. Дидактические игры в детском саду: кн. для воспитателя детского сада / А. К. Бондаренко. - М: Просвещение,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1991;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Гризик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Т.И. «Познаю мир» - Москва: Просвещение,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2007;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Ушакова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О.С.  «Развитие речи и творчества дошкольников» М Сфера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2003;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Ушакова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О.С. «Знакомство с литературой детей 3 -5 лет» - Москва: Сфера,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2009;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Павленко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И.Н.,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Родюшкина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Н.Г. «Развитие речи и ознакомление с окружающим миром в ДОУ» М Сфера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2007;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Лыкова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И.А. Изобразительное творчество в детском саду. Занятия в изостудии  - М.: Карапуз-дидактика,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2008;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Синкевич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В.В. - «Физкультура для малышей» - М, Детство – пресс.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2002.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Зверева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О.Х., Кротова Т.В., «Общение педагога с родителями в ДОУ» - М, ТЦ Сфера,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2005.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Козлова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А.В.,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Дешулина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Р.П. «Работа с семьей» - М.: Т.У. Сфера, 2004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25113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692696"/>
            <a:ext cx="8424936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9600" dirty="0" smtClean="0">
                <a:solidFill>
                  <a:srgbClr val="0070C0"/>
                </a:solidFill>
                <a:latin typeface="Monotype Corsiva" pitchFamily="66" charset="0"/>
              </a:rPr>
              <a:t>Спасибо за внимание!</a:t>
            </a:r>
            <a:endParaRPr lang="ru-RU" sz="9600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275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8352928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  <a:latin typeface="Monotype Corsiva" pitchFamily="66" charset="0"/>
              </a:rPr>
              <a:t>Охватываемые образовательные области: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Речевое развитие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Социально – коммуникативное развитие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Художественно – эстетическое развитие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065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784976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70C0"/>
                </a:solidFill>
                <a:latin typeface="Monotype Corsiva" pitchFamily="66" charset="0"/>
              </a:rPr>
              <a:t>Актуальность проекта: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среднем дошкольном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возрасте у детей начинают формироваться элементарные представления о явлениях общественной жизни и нормах человеческого общения. Детям этого возраста свойственна большая эмоциональная отзывчивость, что позволяет воспитывать в них любовь, добрые чувства и отношения к окружающим людям и, прежде всего, к близким, к своей семье. А ведь это основа из основ нравственно-патриотического воспитания, его первая и самая важная ступень. Ребёнок должен осознать себя членом семьи. Именно семья является хранителем традиций, обеспечивает преемственность поколений, сохраняет и развивает лучшие качества людей. </a:t>
            </a:r>
          </a:p>
        </p:txBody>
      </p:sp>
    </p:spTree>
    <p:extLst>
      <p:ext uri="{BB962C8B-B14F-4D97-AF65-F5344CB8AC3E}">
        <p14:creationId xmlns:p14="http://schemas.microsoft.com/office/powerpoint/2010/main" val="807801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76672"/>
            <a:ext cx="86409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70C0"/>
                </a:solidFill>
                <a:latin typeface="Monotype Corsiva" pitchFamily="66" charset="0"/>
              </a:rPr>
              <a:t>Цель проекта:</a:t>
            </a:r>
          </a:p>
          <a:p>
            <a:pPr algn="just"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Расширять представления детей о том, что такое семья, родословная семьи, семейные традиции. Воспитывать чувства любви и привязанности к своим родителям, родственникам.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8033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8568952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  <a:latin typeface="Monotype Corsiva" pitchFamily="66" charset="0"/>
              </a:rPr>
              <a:t>Задачи проекта:</a:t>
            </a:r>
          </a:p>
          <a:p>
            <a:pPr marL="342900" indent="-342900" algn="just">
              <a:buAutoNum type="arabicPeriod"/>
            </a:pP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Образовательные:</a:t>
            </a:r>
          </a:p>
          <a:p>
            <a:pPr marL="285750" indent="-285750" algn="just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Способствовать формированию представлений у детей о своей семье, нравственном отношении к своим традициям;</a:t>
            </a:r>
          </a:p>
          <a:p>
            <a:pPr marL="285750" indent="-285750" algn="just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Способствовать формированию и развитию у детей навыков исследовательской и творческой работы совместно с родителями и воспитателем;</a:t>
            </a:r>
          </a:p>
          <a:p>
            <a:pPr marL="285750" indent="-285750" algn="just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побуждать детей к выполнению общественно значимых заданий, к добрым делам для семьи, родного дома, детского сада.</a:t>
            </a:r>
          </a:p>
        </p:txBody>
      </p:sp>
    </p:spTree>
    <p:extLst>
      <p:ext uri="{BB962C8B-B14F-4D97-AF65-F5344CB8AC3E}">
        <p14:creationId xmlns:p14="http://schemas.microsoft.com/office/powerpoint/2010/main" val="1869637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04664"/>
            <a:ext cx="806489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2. Развивающие: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Способствовать расширению знаний о ближнем окружении;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Способствовать развитию активного словаря детей;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Создавать эмоционально благополучную атмосферу дома и в ДОО.</a:t>
            </a:r>
          </a:p>
          <a:p>
            <a:pPr algn="just"/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3. Воспитательные: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Воспитывать у детей любовь и уважение к членам семьи, показать ценность семьи для каждого человека;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Воспитывать у детей проявление сострадания, заботливости и внимательности к родным и близким, друзьям и сверстникам.</a:t>
            </a:r>
          </a:p>
        </p:txBody>
      </p:sp>
    </p:spTree>
    <p:extLst>
      <p:ext uri="{BB962C8B-B14F-4D97-AF65-F5344CB8AC3E}">
        <p14:creationId xmlns:p14="http://schemas.microsoft.com/office/powerpoint/2010/main" val="640818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64096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  <a:latin typeface="Monotype Corsiva" pitchFamily="66" charset="0"/>
              </a:rPr>
              <a:t>Этапы проекта</a:t>
            </a:r>
          </a:p>
          <a:p>
            <a:pPr marL="342900" indent="-342900" algn="just">
              <a:buAutoNum type="arabicPeriod"/>
            </a:pP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Постановка цели и задач работы над проектом.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Подбор художественной литературы, стихов, загадок, альбомов с иллюстрациями о семье.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Подготовка информации для родителей.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Разработка конспектов занятий.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Подготовка материала для продуктивной деятельности.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Подбор игр по теме «Моя семья».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Подготовка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лепбука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 теме «Моя семья».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08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863</TotalTime>
  <Words>1498</Words>
  <Application>Microsoft Office PowerPoint</Application>
  <PresentationFormat>Экран (4:3)</PresentationFormat>
  <Paragraphs>192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Аленка Маслова</dc:creator>
  <cp:lastModifiedBy>Аленка Маслова</cp:lastModifiedBy>
  <cp:revision>67</cp:revision>
  <dcterms:created xsi:type="dcterms:W3CDTF">2022-03-22T11:49:57Z</dcterms:created>
  <dcterms:modified xsi:type="dcterms:W3CDTF">2022-04-08T06:07:45Z</dcterms:modified>
</cp:coreProperties>
</file>