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sldIdLst>
    <p:sldId id="256" r:id="rId5"/>
    <p:sldId id="257" r:id="rId6"/>
    <p:sldId id="272" r:id="rId7"/>
    <p:sldId id="258" r:id="rId8"/>
    <p:sldId id="260" r:id="rId9"/>
    <p:sldId id="273" r:id="rId10"/>
    <p:sldId id="261" r:id="rId11"/>
    <p:sldId id="262" r:id="rId12"/>
    <p:sldId id="274" r:id="rId13"/>
    <p:sldId id="275" r:id="rId14"/>
    <p:sldId id="271" r:id="rId15"/>
    <p:sldId id="264" r:id="rId16"/>
    <p:sldId id="265" r:id="rId17"/>
    <p:sldId id="270" r:id="rId18"/>
    <p:sldId id="277" r:id="rId19"/>
    <p:sldId id="266" r:id="rId20"/>
    <p:sldId id="269" r:id="rId21"/>
    <p:sldId id="267" r:id="rId22"/>
    <p:sldId id="279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3399"/>
    <a:srgbClr val="000099"/>
    <a:srgbClr val="80008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50B594-CF0F-4A1D-853B-9DCC982F5A7D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EDD9BD0-A4E2-4297-815A-5C2BE656EA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&#1053;&#1072;&#1088;&#1086;&#1076;&#1085;&#1099;&#1077;%20&#1080;&#1075;&#1088;&#1099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15140" y="5333453"/>
            <a:ext cx="24288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Подготовила: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Верниковская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Ирина Николаевна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6175581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40330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 казенное дошкольное образовательное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Венгеровский детский сад № 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5918" y="1543878"/>
            <a:ext cx="5662640" cy="90703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е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333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9" y="2807069"/>
            <a:ext cx="3318601" cy="244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285728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«Замок»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000108"/>
            <a:ext cx="70723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Пусть малыш повторяет за вами ваши движения.</a:t>
            </a: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1714488"/>
          <a:ext cx="8215370" cy="41434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7685"/>
                <a:gridCol w="4107685"/>
              </a:tblGrid>
              <a:tr h="41434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На двери висел замок.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Да никто открыть не мог.</a:t>
                      </a:r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Потянули,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Покрутили,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Постучали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</a:p>
                    <a:p>
                      <a:endParaRPr lang="ru-RU" sz="2400" dirty="0" smtClean="0">
                        <a:solidFill>
                          <a:srgbClr val="80008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800080"/>
                          </a:solidFill>
                          <a:latin typeface="Comic Sans MS" pitchFamily="66" charset="0"/>
                        </a:rPr>
                        <a:t>И открыли.</a:t>
                      </a:r>
                      <a:r>
                        <a:rPr lang="ru-RU" sz="2400" dirty="0" smtClean="0">
                          <a:solidFill>
                            <a:srgbClr val="800080"/>
                          </a:solidFill>
                        </a:rPr>
                        <a:t>	</a:t>
                      </a:r>
                      <a:endParaRPr lang="ru-RU" sz="2400" dirty="0">
                        <a:solidFill>
                          <a:srgbClr val="800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Соедините ладони, переплетите пальцы, а большие скрестите.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потяните руки в разные стороны.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покрутите кисти рук то в сторону правой руки, то в сторону левой.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Не расцепляя пальцев, постучите  ладонями друг о друга.</a:t>
                      </a:r>
                    </a:p>
                    <a:p>
                      <a:endParaRPr lang="ru-RU" sz="800" i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0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Расцепите пальцы и разведите руки в разные стороны</a:t>
                      </a:r>
                      <a:r>
                        <a:rPr lang="ru-RU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28794" y="6286520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hlinkClick r:id="rId2" action="ppaction://hlinkpres?slideindex=9&amp;slidetitle=Слайд 9"/>
              </a:rPr>
              <a:t>Вернуться</a:t>
            </a:r>
            <a:endParaRPr lang="ru-RU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21429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Игры-забавы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357298"/>
            <a:ext cx="85011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этих играх необходимо проявить  смекалку и находчивость, быстроту и хорошую координацию. </a:t>
            </a:r>
          </a:p>
          <a:p>
            <a:pPr indent="263525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этим играм  относятся :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3&amp;slidetitle=Слайд 13"/>
              </a:rPr>
              <a:t>«Земля-Вода-Небо»,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«Бабки», «Городки», «Горелки», «Двенадцать палочек», «Жмурки», «Игровая», «Кто дальше», «Ловишка», «Лапта», «Котлы», «Ляпка», «Пятнашки», «Платочек-летуночек», «Считалки», «Третий – лишний», «Чижик», «Чехарда», «Кашевары», «Отгадай, чей голосок», «Веревочка под ногами» и др.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1079" y="4143380"/>
            <a:ext cx="343336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Игры - </a:t>
            </a:r>
            <a:r>
              <a:rPr lang="ru-RU" sz="4000" dirty="0" err="1" smtClean="0">
                <a:solidFill>
                  <a:srgbClr val="000099"/>
                </a:solidFill>
                <a:latin typeface="Comic Sans MS" pitchFamily="66" charset="0"/>
              </a:rPr>
              <a:t>ловишки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в которых воспитываются такие психофизические качества как, ловкость, быстрота, координация движений, равновесие, умение ориентироваться в пространстве.</a:t>
            </a:r>
          </a:p>
          <a:p>
            <a:pPr indent="179388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17938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таким играм относятся: «Колдуны», «Хвост и голова», «Горячее место», «Капканы» и др.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357694"/>
            <a:ext cx="3487324" cy="197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5728"/>
            <a:ext cx="5643602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4000">
                <a:solidFill>
                  <a:srgbClr val="000099"/>
                </a:solidFill>
                <a:latin charset="0" pitchFamily="66" typeface="Comic Sans MS"/>
              </a:rPr>
              <a:t>Хороводные игры</a:t>
            </a:r>
            <a:endParaRPr dirty="0" lang="ru-RU" sz="4000">
              <a:solidFill>
                <a:srgbClr val="000099"/>
              </a:solidFill>
              <a:latin charset="0" pitchFamily="66"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1214422"/>
            <a:ext cx="8286808" cy="32316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 indent="174625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Это целый ряд детских игр, который основан на соединении песни с движением. В подобных играх действие осуществляется в ритме, словах и текстах, здесь ребенок драматизирует то, о чем поется в песне. Песня тесно связана с народной игрой.</a:t>
            </a:r>
          </a:p>
          <a:p>
            <a:pPr algn="just" indent="174625"/>
            <a:endParaRPr dirty="0" lang="ru-RU" smtClean="0" sz="2000">
              <a:latin charset="0" pitchFamily="18" typeface="Times New Roman"/>
              <a:cs charset="0" pitchFamily="18" typeface="Times New Roman"/>
            </a:endParaRPr>
          </a:p>
          <a:p>
            <a:pPr algn="just" indent="174625"/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К таким играм относятся: «Где был, Иванушка?», «Берёзка», «Гуси и волк», «Колпачок (паучок)»  и другие.</a:t>
            </a:r>
          </a:p>
          <a:p>
            <a:endParaRPr dirty="0" lang="ru-RU" sz="24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10243" name="Picture 3"/>
          <p:cNvPicPr>
            <a:picLocks noChangeArrowheads="1" noChangeAspect="1"/>
          </p:cNvPicPr>
          <p:nvPr/>
        </p:nvPicPr>
        <p:blipFill>
          <a:blip cstate="print" r:embed="rId2"/>
          <a:srcRect b="87" r="41"/>
          <a:stretch>
            <a:fillRect/>
          </a:stretch>
        </p:blipFill>
        <p:spPr bwMode="auto">
          <a:xfrm>
            <a:off x="4500562" y="4104780"/>
            <a:ext cx="3894274" cy="2396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0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Игры, отражающие отношение человека к природе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285860"/>
            <a:ext cx="85011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Русский народ всегда трепетно относился к природе, берег ее, прославлял. Такие игры воспитывают доброе отношение к окружающему миру. </a:t>
            </a:r>
          </a:p>
          <a:p>
            <a:pPr indent="360363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Сюда относятся русские народные игры: «Гуси-лебеди», «Волк во рву», «Волк и овцы», «Вороны и воробьи», «Змейка», «Зайцы в огороде», «Пчелки и ласточки»,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7&amp;slidetitle=Слайд 17"/>
              </a:rPr>
              <a:t>«Кошки-мышки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»</a:t>
            </a:r>
            <a:r>
              <a:rPr lang="ru-RU" sz="2000" dirty="0" smtClean="0">
                <a:latin typeface="Comic Sans MS" pitchFamily="66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«У медведя во бору», «Коршун и наседка», «Стадо»,» Хромая лиса», «Филин и пташки». «Лягушата», «Медведь и медовый пряник», «Зайки и ежи», «Ящерица», «Хромой цыпленок», «Оса» и их различные варианты.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500570"/>
            <a:ext cx="298856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21429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«Кошки-мышки»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1214422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игроки делятся на две команды «кошки» и «мышки». «Кошки» образуют круг, «мышки» становятся за кругом. «Кошки» поют песенку: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Ах как мыши надоели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Развелось их просто страсть 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Всё  погрызли, всё поели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Всюду лезут  - вот напасть.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Погодите же, плутовки,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Доберемся мы до вас.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Вот поставим мышеловку </a:t>
            </a:r>
          </a:p>
          <a:p>
            <a:pPr marL="1260475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Переловим всех сейчас.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«Кошки» поднимают руки (открывают мышеловку), «мышки» бегают через круг. По сигналу «хлоп» мышеловка закрывается.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00760" y="4752486"/>
            <a:ext cx="2500330" cy="210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214290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Драматические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214422"/>
            <a:ext cx="81439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основе этих игр лежало действие, развивающееся в диалоге персонажей.</a:t>
            </a:r>
          </a:p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маленькие, разыгрываемые детьми пьески, персонажами их могут быть люди, животные, птицы, прием все они сохраняют свои природные качества: силу, храбрость, ум, хитрость, трусливость.</a:t>
            </a:r>
          </a:p>
          <a:p>
            <a:pPr indent="360363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сопровождалась пением песенок, пантомимой</a:t>
            </a:r>
            <a:r>
              <a:rPr lang="ru-RU" sz="2400" dirty="0" smtClean="0"/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643438" y="3616849"/>
            <a:ext cx="4500562" cy="324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214290"/>
            <a:ext cx="4572032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4000">
                <a:solidFill>
                  <a:srgbClr val="FF0000"/>
                </a:solidFill>
                <a:latin charset="0" pitchFamily="66" typeface="Comic Sans MS"/>
              </a:rPr>
              <a:t>Бытовые игры</a:t>
            </a:r>
            <a:endParaRPr dirty="0" lang="ru-RU" sz="4000">
              <a:solidFill>
                <a:srgbClr val="FF0000"/>
              </a:solidFill>
              <a:latin charset="0" pitchFamily="66"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285860"/>
            <a:ext cx="8072494" cy="281615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 indent="360363"/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Игры, отражающие повседневные занятия наших предков - «Быт русского народа» . </a:t>
            </a:r>
          </a:p>
          <a:p>
            <a:pPr algn="just" indent="360363"/>
            <a:endParaRPr dirty="0" lang="ru-RU" smtClean="0" sz="1100">
              <a:latin charset="0" pitchFamily="18" typeface="Times New Roman"/>
              <a:cs charset="0" pitchFamily="18" typeface="Times New Roman"/>
            </a:endParaRPr>
          </a:p>
          <a:p>
            <a:pPr algn="just" indent="360363"/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Это такие игры как: «Дедушка-рожок», «Домики», «Ворота», «Встречный бой», «Заря», «Корзинки», «Каравай», «Невод», «Охотники и утки», «Ловись рыбка». «Птицелов», «Рыбаки», </a:t>
            </a:r>
            <a:r>
              <a:rPr dirty="0" lang="ru-RU" smtClean="0" sz="2000">
                <a:solidFill>
                  <a:srgbClr val="FF0000"/>
                </a:solidFill>
                <a:latin charset="0" pitchFamily="66" typeface="Comic Sans MS"/>
                <a:cs charset="0" pitchFamily="18" typeface="Times New Roman"/>
                <a:hlinkClick action="ppaction://hlinkpres?slideindex=20&amp;slidetitle=Слайд 20" r:id="rId2"/>
              </a:rPr>
              <a:t>«Удочка»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  <a:hlinkClick action="ppaction://hlinkpres?slideindex=20&amp;slidetitle=Слайд 20" r:id="rId2"/>
              </a:rPr>
              <a:t>,</a:t>
            </a:r>
            <a:r>
              <a:rPr dirty="0" lang="ru-RU" smtClean="0" sz="2000">
                <a:solidFill>
                  <a:srgbClr val="FF0000"/>
                </a:solidFill>
                <a:latin charset="0" pitchFamily="66" typeface="Comic Sans MS"/>
                <a:cs charset="0" pitchFamily="18" typeface="Times New Roman"/>
                <a:hlinkClick action="ppaction://hlinkpres?slideindex=20&amp;slidetitle=Слайд 20" r:id="rId2"/>
              </a:rPr>
              <a:t>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«Продаем горшки», «Защита укрепления», «Захват флага», «Шишки, желуди, орехи», а также различные их варианты.</a:t>
            </a:r>
          </a:p>
          <a:p>
            <a:endParaRPr dirty="0" lang="ru-RU"/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3"/>
          <a:srcRect r="49"/>
          <a:stretch>
            <a:fillRect/>
          </a:stretch>
        </p:blipFill>
        <p:spPr bwMode="auto">
          <a:xfrm>
            <a:off x="5143504" y="3668663"/>
            <a:ext cx="3214710" cy="290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214290"/>
            <a:ext cx="63580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Состязательные 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071546"/>
            <a:ext cx="850112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Игры, отражающие  стремление детей стать сильнее, победить всех.</a:t>
            </a: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тут не вспомнить о легендарных русских богатырях, которые не уступали ранее в популярности современным киногероям. Состязание может быть простым, например, в беге, прыжках, в ловкости, и усложненным, то есть с применением какого-либо инвентаря: веревок, мячей, шаров, палок, камешков.</a:t>
            </a:r>
          </a:p>
          <a:p>
            <a:pPr indent="263525"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разделе применяются игры: «Единоборство» (в различных положениях, с различным инвентарем), «Тяни в круг», «Бой петухов», «Достань камешек», «Перетяни за черту», «Тяни за булавы»,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Борящаяся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цепь», «Цепи кованы»,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каната»,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прыжками», «Вытолкни за круг». «Защита укрепления», «Сильный бросок», «Каждый против каждого», «Бои на бревне» и их различные варианты.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1704" b="9459"/>
          <a:stretch>
            <a:fillRect/>
          </a:stretch>
        </p:blipFill>
        <p:spPr bwMode="auto">
          <a:xfrm>
            <a:off x="4071934" y="4831936"/>
            <a:ext cx="4606703" cy="202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14290"/>
            <a:ext cx="6000792" cy="707886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4000">
                <a:solidFill>
                  <a:srgbClr val="FF0000"/>
                </a:solidFill>
                <a:latin charset="0" pitchFamily="66" typeface="Comic Sans MS"/>
              </a:rPr>
              <a:t>Сезонно-обрядовые</a:t>
            </a:r>
            <a:endParaRPr dirty="0" lang="ru-RU" sz="4000">
              <a:solidFill>
                <a:srgbClr val="FF0000"/>
              </a:solidFill>
              <a:latin charset="0" pitchFamily="66"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500174"/>
            <a:ext cx="7715304" cy="1815882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 indent="179388">
              <a:buFont charset="2" pitchFamily="2" typeface="Wingdings"/>
              <a:buChar char="ü"/>
            </a:pP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Игры проводятся в определенное время года </a:t>
            </a:r>
          </a:p>
          <a:p>
            <a:pPr algn="just" indent="179388">
              <a:buFont charset="2" pitchFamily="2" typeface="Wingdings"/>
              <a:buChar char="ü"/>
            </a:pP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Соответствуют русским народным праздникам.</a:t>
            </a:r>
          </a:p>
          <a:p>
            <a:pPr algn="just" indent="179388">
              <a:buFont charset="2" pitchFamily="2" typeface="Wingdings"/>
              <a:buChar char="ü"/>
            </a:pPr>
            <a:endParaRPr dirty="0" lang="ru-RU" smtClean="0" sz="2400">
              <a:latin charset="0" pitchFamily="18" typeface="Times New Roman"/>
              <a:cs charset="0" pitchFamily="18" typeface="Times New Roman"/>
            </a:endParaRPr>
          </a:p>
          <a:p>
            <a:pPr algn="just" indent="179388"/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К таким играм относятся: </a:t>
            </a:r>
            <a:r>
              <a:rPr dirty="0" lang="ru-RU" smtClean="0" sz="2000">
                <a:solidFill>
                  <a:srgbClr val="FF3300"/>
                </a:solidFill>
                <a:latin charset="0" pitchFamily="66" typeface="Comic Sans MS"/>
                <a:cs charset="0" pitchFamily="18" typeface="Times New Roman"/>
                <a:hlinkClick action="ppaction://hlinkpres?slideindex=23&amp;slidetitle=Слайд 23" r:id="rId2"/>
              </a:rPr>
              <a:t>«Катание яиц», </a:t>
            </a:r>
            <a:r>
              <a:rPr dirty="0" lang="ru-RU" smtClean="0" sz="2000">
                <a:latin charset="0" pitchFamily="18" typeface="Times New Roman"/>
                <a:cs charset="0" pitchFamily="18" typeface="Times New Roman"/>
              </a:rPr>
              <a:t>«Заря», «Петушки», «У Салохи», «Богатырское двоеборье» и другие.  </a:t>
            </a:r>
            <a:endParaRPr dirty="0" lang="ru-RU" sz="20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6146" name="Picture 2"/>
          <p:cNvPicPr>
            <a:picLocks noChangeArrowheads="1" noChangeAspect="1"/>
          </p:cNvPicPr>
          <p:nvPr/>
        </p:nvPicPr>
        <p:blipFill>
          <a:blip cstate="print" r:embed="rId3"/>
          <a:srcRect b="67" r="96"/>
          <a:stretch>
            <a:fillRect/>
          </a:stretch>
        </p:blipFill>
        <p:spPr bwMode="auto">
          <a:xfrm>
            <a:off x="4357686" y="3714752"/>
            <a:ext cx="4214842" cy="2939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150017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«Игра есть потребность растущего детского организма…»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Н.К. Крупская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357694"/>
            <a:ext cx="2071682" cy="207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286124"/>
            <a:ext cx="3429004" cy="342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98" cy="4786346"/>
          </a:xfrm>
        </p:spPr>
        <p:txBody>
          <a:bodyPr>
            <a:noAutofit/>
          </a:bodyPr>
          <a:lstStyle/>
          <a:p>
            <a:pPr lvl="0" indent="442913" algn="just"/>
            <a:r>
              <a:rPr lang="ru-RU" sz="3200" cap="none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русских народных игр в воспитании дошкольников помогает духовному  совершенствованию  личности ребенка, расширению его историко-культурного кругозора и повышению уровня национального самосознания.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86190"/>
            <a:ext cx="2515050" cy="278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1071546"/>
            <a:ext cx="8501122" cy="5466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 algn="just">
              <a:lnSpc>
                <a:spcPct val="90000"/>
              </a:lnSpc>
            </a:pPr>
            <a:r>
              <a:rPr lang="ru-RU" sz="24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Народные игры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игры,  пришедшие к нам из очень давних времён и   построенные с  учетом этнических особенностей. Они – неотъемлемая часть жизни ребенка в современном обществе, дающая возможность усвоить общечеловеческие ценности. Развивающий потенциал этих игр обеспечивается не только наличием соответствующих игрушек, но и особой творческой аурой, которую должен создать взрослый</a:t>
            </a:r>
          </a:p>
          <a:p>
            <a:pPr indent="360363" algn="ctr">
              <a:lnSpc>
                <a:spcPct val="90000"/>
              </a:lnSpc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ctr">
              <a:lnSpc>
                <a:spcPct val="9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Принципы народной игры:</a:t>
            </a:r>
          </a:p>
          <a:p>
            <a:pPr indent="360363" algn="ctr">
              <a:lnSpc>
                <a:spcPct val="90000"/>
              </a:lnSpc>
            </a:pPr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360363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Добровольность</a:t>
            </a:r>
          </a:p>
          <a:p>
            <a:pPr marL="539750" indent="360363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Спонтанность</a:t>
            </a:r>
          </a:p>
          <a:p>
            <a:pPr marL="539750" indent="360363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Договоренность </a:t>
            </a:r>
          </a:p>
          <a:p>
            <a:pPr marL="539750" indent="360363" algn="just"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Отражает особенности развития общества в конкретный исторический момент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071546"/>
            <a:ext cx="8358246" cy="3785652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естественная среда, в которой искусство переплетено с жизнью людей.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Приближают ребенка к прекрасному, порождают в сознании маленького человека любовь к доброте.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Выдержали испытание временем, отшлифовались годами и представляют для педагогов истинную школу нравственности.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Одно  из эффективных, увлекательных и доступных для детей дошкольного возраста средство приобщения к национальной культуре.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39581"/>
            <a:ext cx="2974905" cy="256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3108" y="285728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Народные игры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1643050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Особенность народной игры как воспитательного средства заключается в том, что она позволяет взрослому ненавязчиво, целенаправленно вводить детей в мир народной культуры, этики, человеческих отношений.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857364"/>
            <a:ext cx="80724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Образец высокого педагогического мастерства;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Оказывает  влияние на воспитание ума, характера воли,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Развивает нравственные чувства, физически укрепляют ребенка.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3108" y="285728"/>
            <a:ext cx="4286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Значение народной игры 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85728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0099"/>
                </a:solidFill>
                <a:latin typeface="Comic Sans MS" pitchFamily="66" charset="0"/>
              </a:rPr>
              <a:t>Структура</a:t>
            </a:r>
            <a:endParaRPr lang="ru-RU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428736"/>
            <a:ext cx="842968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Единая цель и одноплановость действия, что создает классическую простоту народной игры.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Игровой зачин («считалка», «жеребьевка</a:t>
            </a:r>
            <a:r>
              <a:rPr lang="ru-RU" sz="2400" dirty="0" smtClean="0"/>
              <a:t>»).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Начинается  с определения водящего или разделения играющих на две группы.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764173"/>
            <a:ext cx="3214710" cy="309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лнце 5"/>
          <p:cNvSpPr/>
          <p:nvPr/>
        </p:nvSpPr>
        <p:spPr>
          <a:xfrm>
            <a:off x="2071670" y="1571612"/>
            <a:ext cx="4500594" cy="3786214"/>
          </a:xfrm>
          <a:prstGeom prst="su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8926" y="2786058"/>
            <a:ext cx="27860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  <a:t>Классификация </a:t>
            </a:r>
          </a:p>
          <a:p>
            <a:pPr algn="ctr"/>
            <a: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  <a:t>народных игр</a:t>
            </a:r>
          </a:p>
          <a:p>
            <a:pPr algn="ctr"/>
            <a: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  <a:t>Шангиной </a:t>
            </a:r>
          </a:p>
          <a:p>
            <a:pPr algn="ctr"/>
            <a: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  <a:t>Ирины Ивановны</a:t>
            </a:r>
          </a:p>
          <a:p>
            <a:pPr algn="ctr"/>
            <a:endParaRPr lang="ru-RU" sz="2000" dirty="0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42844" y="4000504"/>
            <a:ext cx="2214578" cy="928694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  <a:hlinkClick r:id="rId2" action="ppaction://hlinkpres?slideindex=19&amp;slidetitle=Слайд 19"/>
              </a:rPr>
              <a:t>Бытовые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3357554" y="285728"/>
            <a:ext cx="2500330" cy="1071570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Comic Sans MS" pitchFamily="66" charset="0"/>
                <a:hlinkClick r:id="rId2" action="ppaction://hlinkpres?slideindex=12&amp;slidetitle=Слайд 12"/>
              </a:rPr>
              <a:t>Игры-забавы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6429388" y="3714752"/>
            <a:ext cx="2428892" cy="928694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  <a:hlinkClick r:id="rId2" action="ppaction://hlinkpres?slideindex=14&amp;slidetitle=Слайд 14"/>
              </a:rPr>
              <a:t>Игры-ловишки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1071538" y="5429264"/>
            <a:ext cx="3071834" cy="928694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  <a:hlinkClick r:id="rId2" action="ppaction://hlinkpres?slideindex=18&amp;slidetitle=Слайд 18"/>
              </a:rPr>
              <a:t>Драматические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500034" y="571480"/>
            <a:ext cx="2428892" cy="1143008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  <a:hlinkClick r:id="rId2" action="ppaction://hlinkpres?slideindex=15&amp;slidetitle=Слайд 15"/>
              </a:rPr>
              <a:t>Хороводные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142844" y="2357430"/>
            <a:ext cx="2214578" cy="928694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  <a:hlinkClick r:id="rId2" action="ppaction://hlinkpres?slideindex=22&amp;slidetitle=Слайд 22"/>
              </a:rPr>
              <a:t>Сезонно-обрядовые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5286380" y="5072074"/>
            <a:ext cx="3143272" cy="1357322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29256" y="5357826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  <a:hlinkClick r:id="rId2" action="ppaction://hlinkpres?slideindex=16&amp;slidetitle=Слайд 16"/>
              </a:rPr>
              <a:t>Игры, отражающие отношение человека к природе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Облако 18"/>
          <p:cNvSpPr/>
          <p:nvPr/>
        </p:nvSpPr>
        <p:spPr>
          <a:xfrm>
            <a:off x="6286512" y="928670"/>
            <a:ext cx="2571768" cy="928694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429388" y="121442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  <a:hlinkClick r:id="rId2" action="ppaction://hlinkpres?slideindex=21&amp;slidetitle=Слайд 21"/>
              </a:rPr>
              <a:t>Состязательные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6429388" y="2357430"/>
            <a:ext cx="2143140" cy="928694"/>
          </a:xfrm>
          <a:prstGeom prst="cloud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6572264" y="257174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3300"/>
                </a:solidFill>
                <a:latin typeface="Comic Sans MS" pitchFamily="66" charset="0"/>
                <a:hlinkClick r:id="rId2" action="ppaction://hlinkpres?slideindex=10&amp;slidetitle=Слайд 10"/>
              </a:rPr>
              <a:t>Пальчиковые</a:t>
            </a:r>
            <a:endParaRPr lang="ru-RU" dirty="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86710" y="6500834"/>
            <a:ext cx="1071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hlinkClick r:id="rId2" action="ppaction://hlinkpres?slideindex=24&amp;slidetitle=Использование русских народных игр в воспитании дошкольни..."/>
              </a:rPr>
              <a:t>Вперед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500174"/>
            <a:ext cx="535785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Движения пальцев ребенка соединяются с короткими ритмическими стихами.</a:t>
            </a:r>
          </a:p>
          <a:p>
            <a:pPr indent="263525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Обычно в такие игры играли взрослые с маленькими детьми. </a:t>
            </a:r>
          </a:p>
          <a:p>
            <a:pPr indent="263525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263525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ним относятся русские народные игры: </a:t>
            </a: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  <a:hlinkClick r:id="rId2" action="ppaction://hlinkpres?slideindex=11&amp;slidetitle=Слайд 11"/>
              </a:rPr>
              <a:t>«Замок»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«Бабушкины пирожки», «Этот пальчик хочет спасть», «Птички-невелички», «Братья-лежебоки», «Пастушок», «Банька», «Пианино», «Едут-едут бабка с дедом» и другие.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285728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Пальчиковые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14" y="2143116"/>
            <a:ext cx="3357586" cy="369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30FA96054A8F064BA0896BA60C175A29" ma:contentTypeVersion="0" ma:contentTypeDescription="Создание документа." ma:contentTypeScope="" ma:versionID="e9f159dbc92fb028f28464011723c6b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5d5e9ee565066404da4099087e782e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50FCF47-A80D-45A4-90A2-3FF78AFDC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9C5D27-9F54-40F0-9BAE-FF15C1588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5D4BEF-0540-4E0A-80FE-E95CDB80577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828</TotalTime>
  <Words>1220</Words>
  <Application>Microsoft Office PowerPoint</Application>
  <PresentationFormat>Экран (4:3)</PresentationFormat>
  <Paragraphs>118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Использование русских народных игр в воспитании дошкольников помогает духовному  совершенствованию  личности ребенка, расширению его историко-культурного кругозора и повышению уровня национального самосознания.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игры</dc:title>
  <dc:creator>Admin</dc:creator>
  <cp:lastModifiedBy>irina.vernikovskaya.09.98@mail.ru</cp:lastModifiedBy>
  <cp:revision>113</cp:revision>
  <dcterms:created xsi:type="dcterms:W3CDTF">2012-04-06T10:21:13Z</dcterms:created>
  <dcterms:modified xsi:type="dcterms:W3CDTF">2022-04-08T08:16:09Z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ontentTypeId" pid="2">
    <vt:lpwstr>0x01010030FA96054A8F064BA0896BA60C175A29</vt:lpwstr>
  </property>
  <property fmtid="{D5CDD505-2E9C-101B-9397-08002B2CF9AE}" name="NXPowerLiteLastOptimized" pid="3">
    <vt:lpwstr>1424134</vt:lpwstr>
  </property>
  <property fmtid="{D5CDD505-2E9C-101B-9397-08002B2CF9AE}" name="NXPowerLiteSettings" pid="4">
    <vt:lpwstr>F7000400038000</vt:lpwstr>
  </property>
  <property fmtid="{D5CDD505-2E9C-101B-9397-08002B2CF9AE}" name="NXPowerLiteVersion" pid="5">
    <vt:lpwstr>S9.1.4</vt:lpwstr>
  </property>
</Properties>
</file>