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64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09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94B9-AA1D-4EB8-997A-525C6122F0DC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ED77-8A4B-4BE1-8B54-0BA28E58BDB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94B9-AA1D-4EB8-997A-525C6122F0DC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ED77-8A4B-4BE1-8B54-0BA28E58BD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94B9-AA1D-4EB8-997A-525C6122F0DC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ED77-8A4B-4BE1-8B54-0BA28E58BD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94B9-AA1D-4EB8-997A-525C6122F0DC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ED77-8A4B-4BE1-8B54-0BA28E58BDB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94B9-AA1D-4EB8-997A-525C6122F0DC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ED77-8A4B-4BE1-8B54-0BA28E58BD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94B9-AA1D-4EB8-997A-525C6122F0DC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ED77-8A4B-4BE1-8B54-0BA28E58BDB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94B9-AA1D-4EB8-997A-525C6122F0DC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ED77-8A4B-4BE1-8B54-0BA28E58BDB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94B9-AA1D-4EB8-997A-525C6122F0DC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ED77-8A4B-4BE1-8B54-0BA28E58BD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94B9-AA1D-4EB8-997A-525C6122F0DC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ED77-8A4B-4BE1-8B54-0BA28E58BD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94B9-AA1D-4EB8-997A-525C6122F0DC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ED77-8A4B-4BE1-8B54-0BA28E58BD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94B9-AA1D-4EB8-997A-525C6122F0DC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5ED77-8A4B-4BE1-8B54-0BA28E58BDB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01E94B9-AA1D-4EB8-997A-525C6122F0DC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E85ED77-8A4B-4BE1-8B54-0BA28E58BDB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05273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Презентация для подготовительной группы на тему «Рыбы»</a:t>
            </a:r>
            <a:endParaRPr lang="ru-RU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80112" y="5085184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Корчагина Е.А.</a:t>
            </a:r>
            <a:br>
              <a:rPr lang="ru-RU" dirty="0" smtClean="0"/>
            </a:br>
            <a:r>
              <a:rPr lang="ru-RU" dirty="0" smtClean="0"/>
              <a:t>Воспитатель ВКК</a:t>
            </a:r>
            <a:br>
              <a:rPr lang="ru-RU" dirty="0" smtClean="0"/>
            </a:br>
            <a:r>
              <a:rPr lang="ru-RU" dirty="0" err="1" smtClean="0"/>
              <a:t>Рамонский</a:t>
            </a:r>
            <a:r>
              <a:rPr lang="ru-RU" dirty="0" smtClean="0"/>
              <a:t> детский сад №1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6450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inx960x6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640959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267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96552" y="-6007"/>
            <a:ext cx="9577064" cy="85415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fish-3-700x7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071992" cy="703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16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hello_html_m259bcf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0"/>
            <a:ext cx="93965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580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dd59d90997bf09473b6c1b42a682c0a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40"/>
            <a:ext cx="9396536" cy="6744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915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780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морские и пресноводны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44624"/>
            <a:ext cx="9324528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79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морские обитател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717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41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речные рыб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08504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12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аквариумны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04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58</TotalTime>
  <Words>12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для подготовительной группы на тему «Рыбы»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2022-04-08T05:05:37Z</dcterms:created>
  <dcterms:modified xsi:type="dcterms:W3CDTF">2022-04-08T07:16:37Z</dcterms:modified>
</cp:coreProperties>
</file>