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6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778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61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03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655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190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83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014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042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013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725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4F9A2-1E94-4E96-9695-E02D7BCE8BE0}" type="datetimeFigureOut">
              <a:rPr lang="ru-RU" smtClean="0"/>
              <a:t>12.02.2022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2D8A1-493E-4F2B-8D8D-BEA769A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535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Штандер</a:t>
            </a:r>
            <a:r>
              <a:rPr lang="ru-RU" dirty="0" smtClean="0"/>
              <a:t>-стоп</a:t>
            </a:r>
            <a:br>
              <a:rPr lang="ru-RU" dirty="0" smtClean="0"/>
            </a:br>
            <a:r>
              <a:rPr lang="ru-RU" sz="4400" dirty="0"/>
              <a:t>(</a:t>
            </a:r>
            <a:r>
              <a:rPr lang="ru-RU" sz="4400" dirty="0" smtClean="0"/>
              <a:t>игра с мячом)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73086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394" y="192131"/>
            <a:ext cx="10515600" cy="1325563"/>
          </a:xfrm>
        </p:spPr>
        <p:txBody>
          <a:bodyPr/>
          <a:lstStyle/>
          <a:p>
            <a:r>
              <a:rPr lang="ru-RU" dirty="0" smtClean="0"/>
              <a:t>Для игры необходима компания от 3-х человек и мячик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3616" y="1690688"/>
            <a:ext cx="6756200" cy="483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11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14916" y="675503"/>
            <a:ext cx="5077084" cy="56099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 помощью считалочки выбирается водящий, остальные игроки образуют круг. Центр круга желательно обозначить мелом. Водящий берет мяч и встает в центр круга. Расстояние от центра круга до остальных игроков должно быть один-два шага.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22" y="675503"/>
            <a:ext cx="666750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510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1" y="1165269"/>
            <a:ext cx="5348416" cy="4351338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Водящий подкидывает мячик высоко вверх и называет имя любого игрока из круга. Названный игрок должен попытаться поймать мяч. Если ему это удалось, игрок становится новым водящим, а бывший водящий занимает его место в кругу.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076" y="1165269"/>
            <a:ext cx="5745892" cy="436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046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3578" y="985366"/>
            <a:ext cx="5931244" cy="4351338"/>
          </a:xfrm>
        </p:spPr>
        <p:txBody>
          <a:bodyPr>
            <a:noAutofit/>
          </a:bodyPr>
          <a:lstStyle/>
          <a:p>
            <a:r>
              <a:rPr lang="ru-RU" dirty="0" smtClean="0"/>
              <a:t>Если игрок не успел поймать мячик и он упал, коснувшись земли, все игроки разбегаются в разные стороны до тех пор пока игрок не поднимет мячик и не крикнет «</a:t>
            </a:r>
            <a:r>
              <a:rPr lang="ru-RU" dirty="0" err="1" smtClean="0"/>
              <a:t>Штандер</a:t>
            </a:r>
            <a:r>
              <a:rPr lang="ru-RU" dirty="0" smtClean="0"/>
              <a:t>!» или просто «Стоп!». После этого все игроки замирают, и игрок, вернувшись в центр круга, должен попасть мячом в любого игрока. Если ему это удалось, </a:t>
            </a:r>
            <a:r>
              <a:rPr lang="ru-RU" dirty="0" err="1" smtClean="0"/>
              <a:t>осаленый</a:t>
            </a:r>
            <a:r>
              <a:rPr lang="ru-RU" dirty="0" smtClean="0"/>
              <a:t> игрок становится новым водящим, если он ни в кого не попал, он водит снова.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44" y="700216"/>
            <a:ext cx="52197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455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Артамонова Галина Владимировна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ГБОУ школа №1527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5206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176</Words>
  <Application>Microsoft Office PowerPoint</Application>
  <PresentationFormat>Широкоэкранный</PresentationFormat>
  <Paragraphs>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Штандер-стоп (игра с мячом)</vt:lpstr>
      <vt:lpstr>Для игры необходима компания от 3-х человек и мячик</vt:lpstr>
      <vt:lpstr>Презентация PowerPoint</vt:lpstr>
      <vt:lpstr>Презентация PowerPoint</vt:lpstr>
      <vt:lpstr>Презентация PowerPoint</vt:lpstr>
      <vt:lpstr>Артамонова Галина Владимировна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Штандер-стоп (игра с мячом)</dc:title>
  <dc:creator>Артамонова Дарья Максимовна</dc:creator>
  <cp:lastModifiedBy>Артамонова Дарья Максимовна</cp:lastModifiedBy>
  <cp:revision>3</cp:revision>
  <dcterms:created xsi:type="dcterms:W3CDTF">2022-02-12T12:07:23Z</dcterms:created>
  <dcterms:modified xsi:type="dcterms:W3CDTF">2022-02-12T12:22:26Z</dcterms:modified>
</cp:coreProperties>
</file>