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0D6E9-45A8-4AE0-B0E7-1DB5721E02DB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5A889-D24E-4B07-A613-67D786D07D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5A889-D24E-4B07-A613-67D786D07D91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1AE8AB3-0ABF-4366-B841-05A78E711A69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A274B04-9929-4186-8D81-00399B4CD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E8AB3-0ABF-4366-B841-05A78E711A69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4B04-9929-4186-8D81-00399B4CD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E8AB3-0ABF-4366-B841-05A78E711A69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4B04-9929-4186-8D81-00399B4CD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AE8AB3-0ABF-4366-B841-05A78E711A69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A274B04-9929-4186-8D81-00399B4CD6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1AE8AB3-0ABF-4366-B841-05A78E711A69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A274B04-9929-4186-8D81-00399B4CD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E8AB3-0ABF-4366-B841-05A78E711A69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4B04-9929-4186-8D81-00399B4CD65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E8AB3-0ABF-4366-B841-05A78E711A69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4B04-9929-4186-8D81-00399B4CD65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AE8AB3-0ABF-4366-B841-05A78E711A69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274B04-9929-4186-8D81-00399B4CD6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E8AB3-0ABF-4366-B841-05A78E711A69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4B04-9929-4186-8D81-00399B4CD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AE8AB3-0ABF-4366-B841-05A78E711A69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A274B04-9929-4186-8D81-00399B4CD65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AE8AB3-0ABF-4366-B841-05A78E711A69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274B04-9929-4186-8D81-00399B4CD65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1AE8AB3-0ABF-4366-B841-05A78E711A69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A274B04-9929-4186-8D81-00399B4CD65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2143116"/>
            <a:ext cx="6100778" cy="192882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 Black" pitchFamily="34" charset="0"/>
              </a:rPr>
              <a:t>Сравнение дробей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71540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Каждый может за версту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Видеть дробную ……….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Над чертой ……… . Знайте!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 чертою …………. 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Дробь такую непременно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Надо звать ……………. 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fs00.infourok.ru/images/doc/226/36723/2/hello_html_m63c9720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s://ds02.infourok.ru/uploads/ex/0361/00022640-347a95a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60" cy="6429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https://ds04.infourok.ru/uploads/ex/0a83/00014302-d96cb40f/img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928982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3286124"/>
            <a:ext cx="450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tp://images.myshad.ru/17/1088029/slide_5.j</a:t>
            </a:r>
            <a:endParaRPr lang="ru-RU" dirty="0"/>
          </a:p>
        </p:txBody>
      </p:sp>
      <p:pic>
        <p:nvPicPr>
          <p:cNvPr id="140290" name="Picture 2" descr="http://images.myshared.ru/17/1088029/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500174"/>
            <a:ext cx="764386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Девочки разрезали дыню на 4 куска, а потом 2 из них разрезали ещё раз на 4 одинаковых маленьких куска каждый. Кому из девочек досталось больше дыни, если Галя взяла один большой кусок и один маленький, Аня взяла пять маленьких, а Маша все остальное?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Задача</a:t>
            </a:r>
            <a:endParaRPr lang="ru-RU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85818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2338" name="Picture 2" descr="https://fs01.urokimatematiki.ru/e/000551-00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7214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 descr="https://ds03.infourok.ru/uploads/ex/0e5b/00020a2a-85d3a661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1528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92</TotalTime>
  <Words>82</Words>
  <Application>Microsoft Office PowerPoint</Application>
  <PresentationFormat>Экран (4:3)</PresentationFormat>
  <Paragraphs>15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Сравнение дробей</vt:lpstr>
      <vt:lpstr>Слайд 2</vt:lpstr>
      <vt:lpstr>Слайд 3</vt:lpstr>
      <vt:lpstr>Слайд 4</vt:lpstr>
      <vt:lpstr>Слайд 5</vt:lpstr>
      <vt:lpstr>Задача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дробей</dc:title>
  <dc:creator>One</dc:creator>
  <cp:lastModifiedBy>One</cp:lastModifiedBy>
  <cp:revision>10</cp:revision>
  <dcterms:created xsi:type="dcterms:W3CDTF">2018-01-22T20:30:35Z</dcterms:created>
  <dcterms:modified xsi:type="dcterms:W3CDTF">2018-01-22T22:03:01Z</dcterms:modified>
</cp:coreProperties>
</file>