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20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7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2128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214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4957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979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184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75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5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07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580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10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30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34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33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8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449C9-4F90-4526-A32F-58E48B6208AF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E40963D-6380-4A5F-BC0B-3F8A98314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008" y="2045336"/>
            <a:ext cx="78867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птицы остаются зимовать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b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0502" y="3783327"/>
            <a:ext cx="3097036" cy="29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33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59" y="265522"/>
            <a:ext cx="3771529" cy="282864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1437" y="265522"/>
            <a:ext cx="3327662" cy="28190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800" y="3265624"/>
            <a:ext cx="4216400" cy="34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17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626" y="621315"/>
            <a:ext cx="3007150" cy="2881010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2351" y="621315"/>
            <a:ext cx="3035300" cy="297815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0444" y="3767135"/>
            <a:ext cx="4023556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22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9976" y="3079751"/>
            <a:ext cx="2950852" cy="35687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107" y="256714"/>
            <a:ext cx="2905116" cy="42399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7850" y="256714"/>
            <a:ext cx="32004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0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99" y="267493"/>
            <a:ext cx="4228043" cy="31710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000" y="3438526"/>
            <a:ext cx="4559299" cy="341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00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4854" y="108793"/>
            <a:ext cx="5308866" cy="1515533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узнать, какие птицы остаются зимовать и почему.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9605" y="1624326"/>
            <a:ext cx="1463724" cy="112628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22673" y="1254994"/>
            <a:ext cx="1311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для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73016" y="1624326"/>
            <a:ext cx="1011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8287" y="1625592"/>
            <a:ext cx="19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2846" y="1987066"/>
            <a:ext cx="27486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творческий потенциал участников проектной деятельности;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деятельность, направленную на решение  интересной проблемы, сформулированной самими детьми;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умения  детей презентовать результаты своей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3837" y="1993658"/>
            <a:ext cx="206090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зимуют птицы, чем питаются,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как помочь птицам пережить морозы, 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Узнать, как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правильно 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подкармливать,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существуют кормушки для птиц.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65087" y="1993658"/>
            <a:ext cx="26946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воспитателю в подготовке оборудования и материалов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детям в подборе иллюстративного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0460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Выбор темы проекта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258" y="2857500"/>
            <a:ext cx="3296330" cy="2871470"/>
          </a:xfrm>
        </p:spPr>
      </p:pic>
    </p:spTree>
    <p:extLst>
      <p:ext uri="{BB962C8B-B14F-4D97-AF65-F5344CB8AC3E}">
        <p14:creationId xmlns:p14="http://schemas.microsoft.com/office/powerpoint/2010/main" val="1722179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980" y="2755342"/>
            <a:ext cx="1792379" cy="12071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640" y="2769631"/>
            <a:ext cx="1792379" cy="1207113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250519" y="2726498"/>
            <a:ext cx="1771650" cy="118872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знают дети 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76060" y="964138"/>
            <a:ext cx="3314700" cy="169164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птицы остаются зимовать?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48002" y="203954"/>
            <a:ext cx="4454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Планирование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25980" y="3217900"/>
            <a:ext cx="1576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хотят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90760" y="3133960"/>
            <a:ext cx="1508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надо сделать?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835841"/>
              </p:ext>
            </p:extLst>
          </p:nvPr>
        </p:nvGraphicFramePr>
        <p:xfrm>
          <a:off x="993969" y="4144620"/>
          <a:ext cx="7840979" cy="2377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56332">
                  <a:extLst>
                    <a:ext uri="{9D8B030D-6E8A-4147-A177-3AD203B41FA5}">
                      <a16:colId xmlns:a16="http://schemas.microsoft.com/office/drawing/2014/main" xmlns="" val="4025044941"/>
                    </a:ext>
                  </a:extLst>
                </a:gridCol>
                <a:gridCol w="2470987">
                  <a:extLst>
                    <a:ext uri="{9D8B030D-6E8A-4147-A177-3AD203B41FA5}">
                      <a16:colId xmlns:a16="http://schemas.microsoft.com/office/drawing/2014/main" xmlns="" val="1639290721"/>
                    </a:ext>
                  </a:extLst>
                </a:gridCol>
                <a:gridCol w="2613660">
                  <a:extLst>
                    <a:ext uri="{9D8B030D-6E8A-4147-A177-3AD203B41FA5}">
                      <a16:colId xmlns:a16="http://schemas.microsoft.com/office/drawing/2014/main" xmlns="" val="79867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</a:t>
                      </a:r>
                      <a:r>
                        <a:rPr lang="ru-RU" baseline="0" dirty="0" smtClean="0"/>
                        <a:t> я знаю?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хочу узнать?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это можно сделать?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8025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знаю что есть зимующие птицы.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Они живут в лесу  и в городе.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птицы зимуют и чем они питаются?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Спросить у воспитателя;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 фильм;</a:t>
                      </a: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 энциклопедию .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Спросить у родителей.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03989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52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284840">
            <a:off x="732739" y="-566099"/>
            <a:ext cx="1969108" cy="3578044"/>
          </a:xfrm>
          <a:prstGeom prst="rect">
            <a:avLst/>
          </a:prstGeom>
        </p:spPr>
      </p:pic>
      <p:sp>
        <p:nvSpPr>
          <p:cNvPr id="9" name="Овальная выноска 8"/>
          <p:cNvSpPr/>
          <p:nvPr/>
        </p:nvSpPr>
        <p:spPr>
          <a:xfrm rot="19479726">
            <a:off x="3070791" y="-52525"/>
            <a:ext cx="3443802" cy="2017688"/>
          </a:xfrm>
          <a:prstGeom prst="wedgeEllipse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 деятельность: Аудиозапись «Голоса птиц». Музыкально - дидактическая игра «Птицы и птенчики»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62718">
            <a:off x="1960669" y="3653180"/>
            <a:ext cx="2265690" cy="33030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72343">
            <a:off x="6250484" y="-239349"/>
            <a:ext cx="2176228" cy="3381193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873538" y="2379311"/>
            <a:ext cx="1840230" cy="174879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081407" y="2768453"/>
            <a:ext cx="1668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паутинка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890983">
            <a:off x="6640458" y="1929347"/>
            <a:ext cx="2002670" cy="33701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33751">
            <a:off x="695814" y="1843388"/>
            <a:ext cx="2042956" cy="334883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244014">
            <a:off x="4996729" y="3876650"/>
            <a:ext cx="2240008" cy="3403981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 rot="19519130">
            <a:off x="5787029" y="23658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«Снегири на кормушке»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«Кормушки для птиц»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43586" y="3098209"/>
            <a:ext cx="29924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прилетел к кормушке»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10463" y="497637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кормушек,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кормушек,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подкормка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</a:p>
        </p:txBody>
      </p:sp>
      <p:sp>
        <p:nvSpPr>
          <p:cNvPr id="21" name="Прямоугольник 20"/>
          <p:cNvSpPr/>
          <p:nvPr/>
        </p:nvSpPr>
        <p:spPr>
          <a:xfrm rot="529817">
            <a:off x="2199097" y="4647150"/>
            <a:ext cx="46694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Тургенев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Евдошенко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«Берегите птиц»</a:t>
            </a:r>
          </a:p>
        </p:txBody>
      </p:sp>
      <p:sp>
        <p:nvSpPr>
          <p:cNvPr id="23" name="Прямоугольник 22"/>
          <p:cNvSpPr/>
          <p:nvPr/>
        </p:nvSpPr>
        <p:spPr>
          <a:xfrm rot="19854093">
            <a:off x="198504" y="26372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«Физическая культура»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и воробышки»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в гнездышках</a:t>
            </a:r>
            <a:r>
              <a:rPr lang="ru-RU" dirty="0"/>
              <a:t>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07178" y="553222"/>
            <a:ext cx="20778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«Познание»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Стайка снегирей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ветках рябины» </a:t>
            </a:r>
          </a:p>
        </p:txBody>
      </p:sp>
    </p:spTree>
    <p:extLst>
      <p:ext uri="{BB962C8B-B14F-4D97-AF65-F5344CB8AC3E}">
        <p14:creationId xmlns:p14="http://schemas.microsoft.com/office/powerpoint/2010/main" val="2108101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714" y="1252603"/>
            <a:ext cx="4138025" cy="26052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714" y="4068724"/>
            <a:ext cx="3937348" cy="27892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Реализация проекта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12538" y="1438158"/>
            <a:ext cx="3954310" cy="2234093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рассматривание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 зимующих птиц;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энциклопедии;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птицах.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39" y="4221272"/>
            <a:ext cx="3857509" cy="233870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239800" y="48565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-изготовление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кормушек 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вороны,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детьми, на листе.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47989" y="19367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про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прослушивание песен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3693" y="46718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-выставка рисунков;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«Птичья столовая» 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4492653" y="2217986"/>
            <a:ext cx="375274" cy="512584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51987" y="3687659"/>
            <a:ext cx="402371" cy="57917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07703" y="5207841"/>
            <a:ext cx="290606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96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Завершение проекта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254" y="1549399"/>
            <a:ext cx="3682276" cy="313326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0500" y="1549399"/>
            <a:ext cx="3196270" cy="486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33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364" y="161328"/>
            <a:ext cx="3131673" cy="417743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9085" y="161328"/>
            <a:ext cx="3063231" cy="40796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9738" y="3660011"/>
            <a:ext cx="3035578" cy="30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32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212" y="25389"/>
            <a:ext cx="3010645" cy="400957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55" y="221351"/>
            <a:ext cx="3254491" cy="3944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8267" y="4165600"/>
            <a:ext cx="3141133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88666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132</TotalTime>
  <Words>329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Почему птицы остаются зимовать? информационный </vt:lpstr>
      <vt:lpstr>                          Цель: узнать, какие птицы остаются зимовать и почему. </vt:lpstr>
      <vt:lpstr>1 этап. Выбор темы проекта </vt:lpstr>
      <vt:lpstr>Презентация PowerPoint</vt:lpstr>
      <vt:lpstr>Презентация PowerPoint</vt:lpstr>
      <vt:lpstr>3 этап. Реализация проекта </vt:lpstr>
      <vt:lpstr>4 этап. Завершение проекта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птицы остаются зимовать? информационный</dc:title>
  <dc:creator>u1</dc:creator>
  <cp:lastModifiedBy>Пользователь</cp:lastModifiedBy>
  <cp:revision>16</cp:revision>
  <dcterms:created xsi:type="dcterms:W3CDTF">2022-02-14T02:00:05Z</dcterms:created>
  <dcterms:modified xsi:type="dcterms:W3CDTF">2022-04-08T08:00:34Z</dcterms:modified>
</cp:coreProperties>
</file>