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6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7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notesSlides/notesSlide8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11.xml" ContentType="application/vnd.openxmlformats-officedocument.presentationml.slide+xml"/>
  <Override PartName="/ppt/notesSlides/notesSlide10.xml" ContentType="application/vnd.openxmlformats-officedocument.presentationml.notes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3.xml" ContentType="application/vnd.openxmlformats-officedocument.theme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firstSlideNum="1" rtl="0" saveSubsetFonts="0" serverZoom="0" showSpecialPlsOnTitleSld="1">
  <p:sldMasterIdLst>
    <p:sldMasterId id="2147483648" r:id="rId1"/>
  </p:sldMasterIdLst>
  <p:notesMasterIdLst>
    <p:notesMasterId r:id="rId2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</p:sldIdLst>
  <p:sldSz type="custom" cy="7559675" cx="10080625"/>
  <p:notesSz cx="7559675" cy="10691812"/>
  <p:defaultTextStyle>
    <a:lvl1pPr algn="l" fontAlgn="base" indent="0" latinLnBrk="1" marL="0" rtl="0">
      <a:lnSpc>
        <a:spcPct val="93000"/>
      </a:lnSpc>
      <a:spcBef>
        <a:spcPct val="0"/>
      </a:spcBef>
      <a:spcAft>
        <a:spcPct val="0"/>
      </a:spcAft>
      <a:buClr>
        <a:srgbClr val="000000"/>
      </a:buClr>
      <a:buFont typeface="Times New Roman" pitchFamily="16" charset="0"/>
      <a:buNone/>
      <a:defRPr baseline="0" b="0" sz="1800" i="0" u="none">
        <a:solidFill>
          <a:schemeClr val="dk1"/>
        </a:solidFill>
        <a:latin typeface="Arial" pitchFamily="0" charset="0"/>
        <a:ea typeface="Microsoft YaHei" pitchFamily="0" charset="-122"/>
        <a:sym typeface="Arial" pitchFamily="0" charset="0"/>
      </a:defRPr>
    </a:lvl1pPr>
    <a:lvl2pPr algn="l" fontAlgn="base" indent="-285750" latinLnBrk="1" marL="742950" rtl="0">
      <a:lnSpc>
        <a:spcPct val="93000"/>
      </a:lnSpc>
      <a:spcBef>
        <a:spcPct val="0"/>
      </a:spcBef>
      <a:spcAft>
        <a:spcPct val="0"/>
      </a:spcAft>
      <a:buFont typeface="Times New Roman" pitchFamily="16" charset="0"/>
      <a:buNone/>
      <a:defRPr baseline="0" b="0" sz="1800" i="0" u="none">
        <a:solidFill>
          <a:schemeClr val="dk1"/>
        </a:solidFill>
        <a:latin typeface="Arial" pitchFamily="0" charset="0"/>
        <a:ea typeface="Microsoft YaHei" pitchFamily="0" charset="-122"/>
        <a:sym typeface="Arial" pitchFamily="0" charset="0"/>
      </a:defRPr>
    </a:lvl2pPr>
    <a:lvl3pPr algn="l" fontAlgn="base" indent="-228600" latinLnBrk="1" marL="1143000" rtl="0">
      <a:lnSpc>
        <a:spcPct val="93000"/>
      </a:lnSpc>
      <a:spcBef>
        <a:spcPct val="0"/>
      </a:spcBef>
      <a:spcAft>
        <a:spcPct val="0"/>
      </a:spcAft>
      <a:buFont typeface="Times New Roman" pitchFamily="16" charset="0"/>
      <a:buNone/>
      <a:defRPr baseline="0" b="0" sz="1800" i="0" u="none">
        <a:solidFill>
          <a:schemeClr val="dk1"/>
        </a:solidFill>
        <a:latin typeface="Arial" pitchFamily="0" charset="0"/>
        <a:ea typeface="Microsoft YaHei" pitchFamily="0" charset="-122"/>
        <a:sym typeface="Arial" pitchFamily="0" charset="0"/>
      </a:defRPr>
    </a:lvl3pPr>
    <a:lvl4pPr algn="l" fontAlgn="base" indent="-228600" latinLnBrk="1" marL="1600200" rtl="0">
      <a:lnSpc>
        <a:spcPct val="93000"/>
      </a:lnSpc>
      <a:spcBef>
        <a:spcPct val="0"/>
      </a:spcBef>
      <a:spcAft>
        <a:spcPct val="0"/>
      </a:spcAft>
      <a:buFont typeface="Times New Roman" pitchFamily="16" charset="0"/>
      <a:buNone/>
      <a:defRPr baseline="0" b="0" sz="1800" i="0" u="none">
        <a:solidFill>
          <a:schemeClr val="dk1"/>
        </a:solidFill>
        <a:latin typeface="Arial" pitchFamily="0" charset="0"/>
        <a:ea typeface="Microsoft YaHei" pitchFamily="0" charset="-122"/>
        <a:sym typeface="Arial" pitchFamily="0" charset="0"/>
      </a:defRPr>
    </a:lvl4pPr>
    <a:lvl5pPr algn="l" fontAlgn="base" indent="-228600" latinLnBrk="1" marL="2057400" rtl="0">
      <a:lnSpc>
        <a:spcPct val="93000"/>
      </a:lnSpc>
      <a:spcBef>
        <a:spcPct val="0"/>
      </a:spcBef>
      <a:spcAft>
        <a:spcPct val="0"/>
      </a:spcAft>
      <a:buFont typeface="Times New Roman" pitchFamily="16" charset="0"/>
      <a:buNone/>
      <a:defRPr baseline="0" b="0" sz="1800" i="0" u="none">
        <a:solidFill>
          <a:schemeClr val="dk1"/>
        </a:solidFill>
        <a:latin typeface="Arial" pitchFamily="0" charset="0"/>
        <a:ea typeface="Microsoft YaHei" pitchFamily="0" charset="-122"/>
        <a:sym typeface="Arial" pitchFamily="0" charset="0"/>
      </a:defRPr>
    </a:lvl5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 lastView="sldThumbnailView">
  <p:normalViewPr showOutlineIcons="1" snapVertSplitter="0" vertBarState="restored" horzBarState="restored" preferSingleView="0">
    <p:restoredLeft sz="16487" autoAdjust="0"/>
    <p:restoredTop sz="94660"/>
  </p:normalViewPr>
  <p:slideViewPr>
    <p:cSldViewPr showGuides="0" snapToGrid="1" snapToObjects="0">
      <p:cViewPr varScale="1">
        <p:scale>
          <a:sx n="59" d="100"/>
          <a:sy n="59" d="100"/>
        </p:scale>
        <p:origin x="-1752" y="-72"/>
      </p:cViewPr>
      <p:guideLst>
        <p:guide orient="horz" pos="2880"/>
        <p:guide orient="vert" pos="2160"/>
      </p:guideLst>
    </p:cSldViewPr>
  </p:slideViewPr>
  <p:gridSpacing cx="0" cy="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tableStyles" Target="tableStyles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3.xml"/></Relationships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77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72" name="Rectangle 1"/>
          <p:cNvSpPr/>
          <p:nvPr>
            <p:ph type="sldImg" sz="full" idx="0"/>
          </p:nvPr>
        </p:nvSpPr>
        <p:spPr>
          <a:xfrm rot="0">
            <a:off x="1312862" y="1027112"/>
            <a:ext cx="4932362" cy="3698875"/>
          </a:xfrm>
          <a:prstGeom prst="rect"/>
          <a:noFill/>
          <a:ln>
            <a:noFill/>
          </a:ln>
        </p:spPr>
        <p:txBody>
          <a:bodyPr anchor="ctr" bIns="0" lIns="0" rIns="0" tIns="0" vert="horz"/>
          <a:p/>
        </p:txBody>
      </p:sp>
      <p:sp>
        <p:nvSpPr>
          <p:cNvPr id="1048673" name="Rectangle 2"/>
          <p:cNvSpPr/>
          <p:nvPr>
            <p:ph type="body" sz="full" idx="0"/>
          </p:nvPr>
        </p:nvSpPr>
        <p:spPr>
          <a:xfrm rot="0">
            <a:off x="1169987" y="5086350"/>
            <a:ext cx="5224462" cy="4105275"/>
          </a:xfrm>
          <a:prstGeom prst="rect"/>
          <a:noFill/>
          <a:ln>
            <a:noFill/>
          </a:ln>
        </p:spPr>
        <p:txBody>
          <a:bodyPr anchor="t" bIns="0" lIns="0" rIns="0" tIns="0" vert="horz"/>
          <a:p>
            <a:pPr lvl="0"/>
            <a:endParaRPr altLang="en-US" lang="ru-RU"/>
          </a:p>
        </p:txBody>
      </p:sp>
    </p:spTree>
  </p:cSld>
  <p:clrMap accent1="dk1" accent2="dk1" accent3="dk1" accent4="dk1" accent5="dk1" accent6="dk1" bg1="dk1" bg2="dk1" tx1="dk1" tx2="dk1" hlink="dk1" folHlink="dk1"/>
  <p:notesStyle>
    <a:lvl1pPr algn="l" fontAlgn="base" indent="0" latinLnBrk="1" marL="0" rtl="0">
      <a:lnSpc>
        <a:spcPct val="100000"/>
      </a:lnSpc>
      <a:spcBef>
        <a:spcPct val="30000"/>
      </a:spcBef>
      <a:spcAft>
        <a:spcPct val="0"/>
      </a:spcAft>
      <a:buClr>
        <a:srgbClr val="000000"/>
      </a:buClr>
      <a:buFont typeface="Times New Roman" pitchFamily="16" charset="0"/>
      <a:buNone/>
      <a:defRPr baseline="0" b="0" sz="1200" i="0" u="none">
        <a:solidFill>
          <a:srgbClr val="000000"/>
        </a:solidFill>
        <a:latin typeface="Times New Roman" pitchFamily="16" charset="0"/>
        <a:sym typeface="Arial" pitchFamily="0" charset="0"/>
      </a:defRPr>
    </a:lvl1pPr>
    <a:lvl2pPr algn="l" fontAlgn="base" indent="-285750" latinLnBrk="1" marL="742950" rtl="0">
      <a:lnSpc>
        <a:spcPct val="100000"/>
      </a:lnSpc>
      <a:spcBef>
        <a:spcPct val="30000"/>
      </a:spcBef>
      <a:spcAft>
        <a:spcPct val="0"/>
      </a:spcAft>
      <a:buFont typeface="Times New Roman" pitchFamily="16" charset="0"/>
      <a:buNone/>
      <a:defRPr baseline="0" b="0" sz="1200" i="0" u="none">
        <a:solidFill>
          <a:srgbClr val="000000"/>
        </a:solidFill>
        <a:latin typeface="Times New Roman" pitchFamily="16" charset="0"/>
        <a:sym typeface="Arial" pitchFamily="0" charset="0"/>
      </a:defRPr>
    </a:lvl2pPr>
    <a:lvl3pPr algn="l" fontAlgn="base" indent="-228600" latinLnBrk="1" marL="1143000" rtl="0">
      <a:lnSpc>
        <a:spcPct val="100000"/>
      </a:lnSpc>
      <a:spcBef>
        <a:spcPct val="30000"/>
      </a:spcBef>
      <a:spcAft>
        <a:spcPct val="0"/>
      </a:spcAft>
      <a:buFont typeface="Times New Roman" pitchFamily="16" charset="0"/>
      <a:buNone/>
      <a:defRPr baseline="0" b="0" sz="1200" i="0" u="none">
        <a:solidFill>
          <a:srgbClr val="000000"/>
        </a:solidFill>
        <a:latin typeface="Times New Roman" pitchFamily="16" charset="0"/>
        <a:sym typeface="Arial" pitchFamily="0" charset="0"/>
      </a:defRPr>
    </a:lvl3pPr>
    <a:lvl4pPr algn="l" fontAlgn="base" indent="-228600" latinLnBrk="1" marL="1600200" rtl="0">
      <a:lnSpc>
        <a:spcPct val="100000"/>
      </a:lnSpc>
      <a:spcBef>
        <a:spcPct val="30000"/>
      </a:spcBef>
      <a:spcAft>
        <a:spcPct val="0"/>
      </a:spcAft>
      <a:buFont typeface="Times New Roman" pitchFamily="16" charset="0"/>
      <a:buNone/>
      <a:defRPr baseline="0" b="0" sz="1200" i="0" u="none">
        <a:solidFill>
          <a:srgbClr val="000000"/>
        </a:solidFill>
        <a:latin typeface="Times New Roman" pitchFamily="16" charset="0"/>
        <a:sym typeface="Arial" pitchFamily="0" charset="0"/>
      </a:defRPr>
    </a:lvl4pPr>
    <a:lvl5pPr algn="l" fontAlgn="base" indent="-228600" latinLnBrk="1" marL="2057400" rtl="0">
      <a:lnSpc>
        <a:spcPct val="100000"/>
      </a:lnSpc>
      <a:spcBef>
        <a:spcPct val="30000"/>
      </a:spcBef>
      <a:spcAft>
        <a:spcPct val="0"/>
      </a:spcAft>
      <a:buFont typeface="Times New Roman" pitchFamily="16" charset="0"/>
      <a:buNone/>
      <a:defRPr baseline="0" b="0" sz="1200" i="0" u="none">
        <a:solidFill>
          <a:srgbClr val="000000"/>
        </a:solidFill>
        <a:latin typeface="Times New Roman" pitchFamily="16" charset="0"/>
        <a:sym typeface="Arial" pitchFamily="0" charset="0"/>
      </a:defRPr>
    </a:lvl5pPr>
  </p:notesStyle>
</p:notesMaster>
</file>

<file path=ppt/notesSlides/_rels/notesSlide1.xml.rels><?xml version="1.0" encoding="UTF-8" standalone="yes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</Relationships>
</file>

<file path=ppt/notesSlides/_rels/notesSlide10.xml.rels><?xml version="1.0" encoding="UTF-8" standalone="yes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</Relationships>
</file>

<file path=ppt/notesSlides/_rels/notesSlide2.xml.rels><?xml version="1.0" encoding="UTF-8" standalone="yes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</Relationships>
</file>

<file path=ppt/notesSlides/_rels/notesSlide3.xml.rels><?xml version="1.0" encoding="UTF-8" standalone="yes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</Relationships>
</file>

<file path=ppt/notesSlides/_rels/notesSlide4.xml.rels><?xml version="1.0" encoding="UTF-8" standalone="yes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</Relationships>
</file>

<file path=ppt/notesSlides/_rels/notesSlide5.xml.rels><?xml version="1.0" encoding="UTF-8" standalone="yes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</Relationships>
</file>

<file path=ppt/notesSlides/_rels/notesSlide6.xml.rels><?xml version="1.0" encoding="UTF-8" standalone="yes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</Relationships>
</file>

<file path=ppt/notesSlides/_rels/notesSlide7.xml.rels><?xml version="1.0" encoding="UTF-8" standalone="yes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</Relationships>
</file>

<file path=ppt/notesSlides/_rels/notesSlide8.xml.rels><?xml version="1.0" encoding="UTF-8" standalone="yes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</Relationships>
</file>

<file path=ppt/notesSlides/_rels/notesSlide9.xml.rels><?xml version="1.0" encoding="UTF-8" standalone="yes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32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581" name="Rectangle 1"/>
          <p:cNvSpPr txBox="1"/>
          <p:nvPr>
            <p:ph type="sldImg" sz="full" idx="0"/>
          </p:nvPr>
        </p:nvSpPr>
        <p:spPr bwMode="auto">
          <a:xfrm rot="0">
            <a:off x="1312862" y="1027112"/>
            <a:ext cx="4933950" cy="3700462"/>
          </a:xfrm>
          <a:prstGeom prst="rect"/>
          <a:solidFill>
            <a:srgbClr val="FFFFFF">
              <a:alpha val="100000"/>
            </a:srgbClr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miter/>
          </a:ln>
        </p:spPr>
        <p:txBody>
          <a:bodyPr anchor="ctr" bIns="45720" lIns="91440" rIns="91440" tIns="45720" vert="horz" wrap="none"/>
          <a:p/>
        </p:txBody>
      </p:sp>
      <p:sp>
        <p:nvSpPr>
          <p:cNvPr id="1048582" name="Rectangle 2"/>
          <p:cNvSpPr txBox="1"/>
          <p:nvPr>
            <p:ph type="body" sz="full" idx="1"/>
          </p:nvPr>
        </p:nvSpPr>
        <p:spPr bwMode="auto">
          <a:xfrm rot="0">
            <a:off x="1169987" y="5086350"/>
            <a:ext cx="5226050" cy="4106862"/>
          </a:xfrm>
          <a:prstGeom prst="rect"/>
          <a:noFill/>
          <a:ln>
            <a:noFill/>
          </a:ln>
        </p:spPr>
        <p:txBody>
          <a:bodyPr anchor="ctr" bIns="0" lIns="0" rIns="0" tIns="0" vert="horz" wrap="none"/>
          <a:p>
            <a:endParaRPr altLang="en-US"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67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49" name="Rectangle 1"/>
          <p:cNvSpPr txBox="1"/>
          <p:nvPr>
            <p:ph type="sldImg" sz="full" idx="0"/>
          </p:nvPr>
        </p:nvSpPr>
        <p:spPr bwMode="auto">
          <a:xfrm rot="0">
            <a:off x="1312862" y="1027112"/>
            <a:ext cx="4933950" cy="3700462"/>
          </a:xfrm>
          <a:prstGeom prst="rect"/>
          <a:solidFill>
            <a:srgbClr val="FFFFFF">
              <a:alpha val="100000"/>
            </a:srgbClr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miter/>
          </a:ln>
        </p:spPr>
        <p:txBody>
          <a:bodyPr anchor="ctr" bIns="45720" lIns="91440" rIns="91440" tIns="45720" vert="horz" wrap="none"/>
          <a:p/>
        </p:txBody>
      </p:sp>
      <p:sp>
        <p:nvSpPr>
          <p:cNvPr id="1048650" name="Rectangle 2"/>
          <p:cNvSpPr txBox="1"/>
          <p:nvPr>
            <p:ph type="body" sz="full" idx="1"/>
          </p:nvPr>
        </p:nvSpPr>
        <p:spPr bwMode="auto">
          <a:xfrm rot="0">
            <a:off x="1169987" y="5086350"/>
            <a:ext cx="5226050" cy="4106862"/>
          </a:xfrm>
          <a:prstGeom prst="rect"/>
          <a:noFill/>
          <a:ln>
            <a:noFill/>
          </a:ln>
        </p:spPr>
        <p:txBody>
          <a:bodyPr anchor="ctr" bIns="0" lIns="0" rIns="0" tIns="0" vert="horz" wrap="none"/>
          <a:p>
            <a:endParaRPr altLang="en-US"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39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00" name="Rectangle 1"/>
          <p:cNvSpPr txBox="1"/>
          <p:nvPr>
            <p:ph type="sldImg" sz="full" idx="0"/>
          </p:nvPr>
        </p:nvSpPr>
        <p:spPr bwMode="auto">
          <a:xfrm rot="0">
            <a:off x="1312862" y="1027112"/>
            <a:ext cx="4933950" cy="3700462"/>
          </a:xfrm>
          <a:prstGeom prst="rect"/>
          <a:solidFill>
            <a:srgbClr val="FFFFFF">
              <a:alpha val="100000"/>
            </a:srgbClr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miter/>
          </a:ln>
        </p:spPr>
        <p:txBody>
          <a:bodyPr anchor="ctr" bIns="45720" lIns="91440" rIns="91440" tIns="45720" vert="horz" wrap="none"/>
          <a:p/>
        </p:txBody>
      </p:sp>
      <p:sp>
        <p:nvSpPr>
          <p:cNvPr id="1048601" name="Rectangle 2"/>
          <p:cNvSpPr txBox="1"/>
          <p:nvPr>
            <p:ph type="body" sz="full" idx="1"/>
          </p:nvPr>
        </p:nvSpPr>
        <p:spPr bwMode="auto">
          <a:xfrm rot="0">
            <a:off x="1169987" y="5086350"/>
            <a:ext cx="5226050" cy="4106862"/>
          </a:xfrm>
          <a:prstGeom prst="rect"/>
          <a:noFill/>
          <a:ln>
            <a:noFill/>
          </a:ln>
        </p:spPr>
        <p:txBody>
          <a:bodyPr anchor="ctr" bIns="0" lIns="0" rIns="0" tIns="0" vert="horz" wrap="none"/>
          <a:p>
            <a:endParaRPr altLang="en-US"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43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09" name="Rectangle 1"/>
          <p:cNvSpPr txBox="1"/>
          <p:nvPr>
            <p:ph type="sldImg" sz="full" idx="0"/>
          </p:nvPr>
        </p:nvSpPr>
        <p:spPr bwMode="auto">
          <a:xfrm rot="0">
            <a:off x="1312862" y="1027112"/>
            <a:ext cx="4933950" cy="3700462"/>
          </a:xfrm>
          <a:prstGeom prst="rect"/>
          <a:solidFill>
            <a:srgbClr val="FFFFFF">
              <a:alpha val="100000"/>
            </a:srgbClr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miter/>
          </a:ln>
        </p:spPr>
        <p:txBody>
          <a:bodyPr anchor="ctr" bIns="45720" lIns="91440" rIns="91440" tIns="45720" vert="horz" wrap="none"/>
          <a:p/>
        </p:txBody>
      </p:sp>
      <p:sp>
        <p:nvSpPr>
          <p:cNvPr id="1048610" name="Rectangle 2"/>
          <p:cNvSpPr txBox="1"/>
          <p:nvPr>
            <p:ph type="body" sz="full" idx="1"/>
          </p:nvPr>
        </p:nvSpPr>
        <p:spPr bwMode="auto">
          <a:xfrm rot="0">
            <a:off x="1169987" y="5086350"/>
            <a:ext cx="5226050" cy="4106862"/>
          </a:xfrm>
          <a:prstGeom prst="rect"/>
          <a:noFill/>
          <a:ln>
            <a:noFill/>
          </a:ln>
        </p:spPr>
        <p:txBody>
          <a:bodyPr anchor="ctr" bIns="0" lIns="0" rIns="0" tIns="0" vert="horz" wrap="none"/>
          <a:p>
            <a:endParaRPr altLang="en-US"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46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13" name="Rectangle 1"/>
          <p:cNvSpPr txBox="1"/>
          <p:nvPr>
            <p:ph type="sldImg" sz="full" idx="0"/>
          </p:nvPr>
        </p:nvSpPr>
        <p:spPr bwMode="auto">
          <a:xfrm rot="0">
            <a:off x="1312862" y="1027112"/>
            <a:ext cx="4933950" cy="3700462"/>
          </a:xfrm>
          <a:prstGeom prst="rect"/>
          <a:solidFill>
            <a:srgbClr val="FFFFFF">
              <a:alpha val="100000"/>
            </a:srgbClr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miter/>
          </a:ln>
        </p:spPr>
        <p:txBody>
          <a:bodyPr anchor="ctr" bIns="45720" lIns="91440" rIns="91440" tIns="45720" vert="horz" wrap="none"/>
          <a:p/>
        </p:txBody>
      </p:sp>
      <p:sp>
        <p:nvSpPr>
          <p:cNvPr id="1048614" name="Rectangle 2"/>
          <p:cNvSpPr txBox="1"/>
          <p:nvPr>
            <p:ph type="body" sz="full" idx="1"/>
          </p:nvPr>
        </p:nvSpPr>
        <p:spPr bwMode="auto">
          <a:xfrm rot="0">
            <a:off x="1169987" y="5086350"/>
            <a:ext cx="5226050" cy="4106862"/>
          </a:xfrm>
          <a:prstGeom prst="rect"/>
          <a:noFill/>
          <a:ln>
            <a:noFill/>
          </a:ln>
        </p:spPr>
        <p:txBody>
          <a:bodyPr anchor="ctr" bIns="0" lIns="0" rIns="0" tIns="0" vert="horz" wrap="none"/>
          <a:p>
            <a:endParaRPr altLang="en-US"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50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21" name="Rectangle 1"/>
          <p:cNvSpPr txBox="1"/>
          <p:nvPr>
            <p:ph type="sldImg" sz="full" idx="0"/>
          </p:nvPr>
        </p:nvSpPr>
        <p:spPr bwMode="auto">
          <a:xfrm rot="0">
            <a:off x="1312862" y="1027112"/>
            <a:ext cx="4933950" cy="3700462"/>
          </a:xfrm>
          <a:prstGeom prst="rect"/>
          <a:solidFill>
            <a:srgbClr val="FFFFFF">
              <a:alpha val="100000"/>
            </a:srgbClr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miter/>
          </a:ln>
        </p:spPr>
        <p:txBody>
          <a:bodyPr anchor="ctr" bIns="45720" lIns="91440" rIns="91440" tIns="45720" vert="horz" wrap="none"/>
          <a:p/>
        </p:txBody>
      </p:sp>
      <p:sp>
        <p:nvSpPr>
          <p:cNvPr id="1048622" name="Rectangle 2"/>
          <p:cNvSpPr txBox="1"/>
          <p:nvPr>
            <p:ph type="body" sz="full" idx="1"/>
          </p:nvPr>
        </p:nvSpPr>
        <p:spPr bwMode="auto">
          <a:xfrm rot="0">
            <a:off x="1169987" y="5086350"/>
            <a:ext cx="5226050" cy="4106862"/>
          </a:xfrm>
          <a:prstGeom prst="rect"/>
          <a:noFill/>
          <a:ln>
            <a:noFill/>
          </a:ln>
        </p:spPr>
        <p:txBody>
          <a:bodyPr anchor="ctr" bIns="0" lIns="0" rIns="0" tIns="0" vert="horz" wrap="none"/>
          <a:p>
            <a:endParaRPr altLang="en-US"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53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25" name="Rectangle 1"/>
          <p:cNvSpPr txBox="1"/>
          <p:nvPr>
            <p:ph type="sldImg" sz="full" idx="0"/>
          </p:nvPr>
        </p:nvSpPr>
        <p:spPr bwMode="auto">
          <a:xfrm rot="0">
            <a:off x="1312862" y="1027112"/>
            <a:ext cx="4933950" cy="3700462"/>
          </a:xfrm>
          <a:prstGeom prst="rect"/>
          <a:solidFill>
            <a:srgbClr val="FFFFFF">
              <a:alpha val="100000"/>
            </a:srgbClr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miter/>
          </a:ln>
        </p:spPr>
        <p:txBody>
          <a:bodyPr anchor="ctr" bIns="45720" lIns="91440" rIns="91440" tIns="45720" vert="horz" wrap="none"/>
          <a:p/>
        </p:txBody>
      </p:sp>
      <p:sp>
        <p:nvSpPr>
          <p:cNvPr id="1048626" name="Rectangle 2"/>
          <p:cNvSpPr txBox="1"/>
          <p:nvPr>
            <p:ph type="body" sz="full" idx="1"/>
          </p:nvPr>
        </p:nvSpPr>
        <p:spPr bwMode="auto">
          <a:xfrm rot="0">
            <a:off x="1169987" y="5086350"/>
            <a:ext cx="5226050" cy="4106862"/>
          </a:xfrm>
          <a:prstGeom prst="rect"/>
          <a:noFill/>
          <a:ln>
            <a:noFill/>
          </a:ln>
        </p:spPr>
        <p:txBody>
          <a:bodyPr anchor="ctr" bIns="0" lIns="0" rIns="0" tIns="0" vert="horz" wrap="none"/>
          <a:p>
            <a:endParaRPr altLang="en-US"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57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33" name="Rectangle 1"/>
          <p:cNvSpPr txBox="1"/>
          <p:nvPr>
            <p:ph type="sldImg" sz="full" idx="0"/>
          </p:nvPr>
        </p:nvSpPr>
        <p:spPr bwMode="auto">
          <a:xfrm rot="0">
            <a:off x="1312862" y="1027112"/>
            <a:ext cx="4933950" cy="3700462"/>
          </a:xfrm>
          <a:prstGeom prst="rect"/>
          <a:solidFill>
            <a:srgbClr val="FFFFFF">
              <a:alpha val="100000"/>
            </a:srgbClr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miter/>
          </a:ln>
        </p:spPr>
        <p:txBody>
          <a:bodyPr anchor="ctr" bIns="45720" lIns="91440" rIns="91440" tIns="45720" vert="horz" wrap="none"/>
          <a:p/>
        </p:txBody>
      </p:sp>
      <p:sp>
        <p:nvSpPr>
          <p:cNvPr id="1048634" name="Rectangle 2"/>
          <p:cNvSpPr txBox="1"/>
          <p:nvPr>
            <p:ph type="body" sz="full" idx="1"/>
          </p:nvPr>
        </p:nvSpPr>
        <p:spPr bwMode="auto">
          <a:xfrm rot="0">
            <a:off x="1169987" y="5086350"/>
            <a:ext cx="5226050" cy="4106862"/>
          </a:xfrm>
          <a:prstGeom prst="rect"/>
          <a:noFill/>
          <a:ln>
            <a:noFill/>
          </a:ln>
        </p:spPr>
        <p:txBody>
          <a:bodyPr anchor="ctr" bIns="0" lIns="0" rIns="0" tIns="0" vert="horz" wrap="none"/>
          <a:p>
            <a:endParaRPr altLang="en-US"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60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37" name="Rectangle 1"/>
          <p:cNvSpPr txBox="1"/>
          <p:nvPr>
            <p:ph type="sldImg" sz="full" idx="0"/>
          </p:nvPr>
        </p:nvSpPr>
        <p:spPr bwMode="auto">
          <a:xfrm rot="0">
            <a:off x="1312862" y="1027112"/>
            <a:ext cx="4933950" cy="3700462"/>
          </a:xfrm>
          <a:prstGeom prst="rect"/>
          <a:solidFill>
            <a:srgbClr val="FFFFFF">
              <a:alpha val="100000"/>
            </a:srgbClr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miter/>
          </a:ln>
        </p:spPr>
        <p:txBody>
          <a:bodyPr anchor="ctr" bIns="45720" lIns="91440" rIns="91440" tIns="45720" vert="horz" wrap="none"/>
          <a:p/>
        </p:txBody>
      </p:sp>
      <p:sp>
        <p:nvSpPr>
          <p:cNvPr id="1048638" name="Rectangle 2"/>
          <p:cNvSpPr txBox="1"/>
          <p:nvPr>
            <p:ph type="body" sz="full" idx="1"/>
          </p:nvPr>
        </p:nvSpPr>
        <p:spPr bwMode="auto">
          <a:xfrm rot="0">
            <a:off x="1169987" y="5086350"/>
            <a:ext cx="5226050" cy="4106862"/>
          </a:xfrm>
          <a:prstGeom prst="rect"/>
          <a:noFill/>
          <a:ln>
            <a:noFill/>
          </a:ln>
        </p:spPr>
        <p:txBody>
          <a:bodyPr anchor="ctr" bIns="0" lIns="0" rIns="0" tIns="0" vert="horz" wrap="none"/>
          <a:p>
            <a:endParaRPr altLang="en-US"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FFFFFF"/>
        </a:solidFill>
      </p:bgPr>
    </p:bg>
    <p:spTree>
      <p:nvGrpSpPr>
        <p:cNvPr id="64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45" name="Rectangle 1"/>
          <p:cNvSpPr txBox="1"/>
          <p:nvPr>
            <p:ph type="sldImg" sz="full" idx="0"/>
          </p:nvPr>
        </p:nvSpPr>
        <p:spPr bwMode="auto">
          <a:xfrm rot="0">
            <a:off x="1312862" y="1027112"/>
            <a:ext cx="4933950" cy="3700462"/>
          </a:xfrm>
          <a:prstGeom prst="rect"/>
          <a:solidFill>
            <a:srgbClr val="FFFFFF">
              <a:alpha val="100000"/>
            </a:srgbClr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miter/>
          </a:ln>
        </p:spPr>
        <p:txBody>
          <a:bodyPr anchor="ctr" bIns="45720" lIns="91440" rIns="91440" tIns="45720" vert="horz" wrap="none"/>
          <a:p/>
        </p:txBody>
      </p:sp>
      <p:sp>
        <p:nvSpPr>
          <p:cNvPr id="1048646" name="Rectangle 2"/>
          <p:cNvSpPr txBox="1"/>
          <p:nvPr>
            <p:ph type="body" sz="full" idx="1"/>
          </p:nvPr>
        </p:nvSpPr>
        <p:spPr bwMode="auto">
          <a:xfrm rot="0">
            <a:off x="1169987" y="5086350"/>
            <a:ext cx="5226050" cy="4106862"/>
          </a:xfrm>
          <a:prstGeom prst="rect"/>
          <a:noFill/>
          <a:ln>
            <a:noFill/>
          </a:ln>
        </p:spPr>
        <p:txBody>
          <a:bodyPr anchor="ctr" bIns="0" lIns="0" rIns="0" tIns="0" vert="horz" wrap="none"/>
          <a:p>
            <a:endParaRPr altLang="en-US"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Титульный слайд">
    <p:spTree>
      <p:nvGrpSpPr>
        <p:cNvPr id="3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3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8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algn="ctr" indent="0" marL="0">
              <a:buNone/>
            </a:lvl1pPr>
            <a:lvl2pPr algn="ctr" indent="0" marL="457200">
              <a:buNone/>
            </a:lvl2pPr>
            <a:lvl3pPr algn="ctr" indent="0" marL="914400">
              <a:buNone/>
            </a:lvl3pPr>
            <a:lvl4pPr algn="ctr" indent="0" marL="1371600">
              <a:buNone/>
            </a:lvl4pPr>
            <a:lvl5pPr algn="ctr" indent="0" marL="1828800">
              <a:buNone/>
            </a:lvl5pPr>
            <a:lvl6pPr algn="ctr" indent="0" marL="2286000">
              <a:buNone/>
            </a:lvl6pPr>
            <a:lvl7pPr algn="ctr" indent="0" marL="2743200">
              <a:buNone/>
            </a:lvl7pPr>
            <a:lvl8pPr algn="ctr" indent="0" marL="3200400">
              <a:buNone/>
            </a:lvl8pPr>
            <a:lvl9pPr algn="ctr" indent="0" marL="3657600">
              <a:buNone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Заголовок и вертикальный текст">
    <p:spTree>
      <p:nvGrpSpPr>
        <p:cNvPr id="7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6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67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Вертикальный заголовок и текст">
    <p:spTree>
      <p:nvGrpSpPr>
        <p:cNvPr id="6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19963" y="282575"/>
            <a:ext cx="2192337" cy="6616700"/>
          </a:xfrm>
        </p:spPr>
        <p:txBody>
          <a:bodyPr vert="eaVert"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5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41363" y="282575"/>
            <a:ext cx="6426200" cy="6616700"/>
          </a:xfrm>
        </p:spPr>
        <p:txBody>
          <a:bodyPr vert="eaVert"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AndTx">
  <p:cSld name="Заголовок, два объекта и текст">
    <p:spTree>
      <p:nvGrpSpPr>
        <p:cNvPr id="4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5" name="Заголовок 1"/>
          <p:cNvSpPr>
            <a:spLocks noGrp="1"/>
          </p:cNvSpPr>
          <p:nvPr>
            <p:ph type="title"/>
          </p:nvPr>
        </p:nvSpPr>
        <p:spPr>
          <a:xfrm>
            <a:off x="741363" y="282575"/>
            <a:ext cx="8607425" cy="1260475"/>
          </a:xfrm>
        </p:spPr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16" name="Объект 2"/>
          <p:cNvSpPr>
            <a:spLocks noGrp="1"/>
          </p:cNvSpPr>
          <p:nvPr>
            <p:ph sz="quarter" idx="1"/>
          </p:nvPr>
        </p:nvSpPr>
        <p:spPr>
          <a:xfrm>
            <a:off x="741363" y="1963738"/>
            <a:ext cx="4308475" cy="2390775"/>
          </a:xfrm>
        </p:spPr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17" name="Объект 3"/>
          <p:cNvSpPr>
            <a:spLocks noGrp="1"/>
          </p:cNvSpPr>
          <p:nvPr>
            <p:ph sz="quarter" idx="2"/>
          </p:nvPr>
        </p:nvSpPr>
        <p:spPr>
          <a:xfrm>
            <a:off x="741363" y="4506913"/>
            <a:ext cx="4308475" cy="2392362"/>
          </a:xfrm>
        </p:spPr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18" name="Текст 4"/>
          <p:cNvSpPr>
            <a:spLocks noGrp="1"/>
          </p:cNvSpPr>
          <p:nvPr>
            <p:ph type="body" sz="half" idx="3"/>
          </p:nvPr>
        </p:nvSpPr>
        <p:spPr>
          <a:xfrm>
            <a:off x="5202238" y="1963738"/>
            <a:ext cx="4310062" cy="4935537"/>
          </a:xfrm>
        </p:spPr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fourObj">
  <p:cSld name="Заголовок и четыре объекта">
    <p:spTree>
      <p:nvGrpSpPr>
        <p:cNvPr id="4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2" name="Заголовок 1"/>
          <p:cNvSpPr>
            <a:spLocks noGrp="1"/>
          </p:cNvSpPr>
          <p:nvPr>
            <p:ph type="title" sz="quarter"/>
          </p:nvPr>
        </p:nvSpPr>
        <p:spPr>
          <a:xfrm>
            <a:off x="741363" y="282575"/>
            <a:ext cx="8607425" cy="1260475"/>
          </a:xfrm>
        </p:spPr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03" name="Объект 2"/>
          <p:cNvSpPr>
            <a:spLocks noGrp="1"/>
          </p:cNvSpPr>
          <p:nvPr>
            <p:ph sz="quarter" idx="1"/>
          </p:nvPr>
        </p:nvSpPr>
        <p:spPr>
          <a:xfrm>
            <a:off x="741363" y="1963738"/>
            <a:ext cx="4308475" cy="2390775"/>
          </a:xfrm>
        </p:spPr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04" name="Объект 3"/>
          <p:cNvSpPr>
            <a:spLocks noGrp="1"/>
          </p:cNvSpPr>
          <p:nvPr>
            <p:ph sz="quarter" idx="2"/>
          </p:nvPr>
        </p:nvSpPr>
        <p:spPr>
          <a:xfrm>
            <a:off x="5202238" y="1963738"/>
            <a:ext cx="4310062" cy="2390775"/>
          </a:xfrm>
        </p:spPr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05" name="Объект 4"/>
          <p:cNvSpPr>
            <a:spLocks noGrp="1"/>
          </p:cNvSpPr>
          <p:nvPr>
            <p:ph sz="quarter" idx="3"/>
          </p:nvPr>
        </p:nvSpPr>
        <p:spPr>
          <a:xfrm>
            <a:off x="741363" y="4506913"/>
            <a:ext cx="4308475" cy="2392362"/>
          </a:xfrm>
        </p:spPr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06" name="Объект 5"/>
          <p:cNvSpPr>
            <a:spLocks noGrp="1"/>
          </p:cNvSpPr>
          <p:nvPr>
            <p:ph sz="quarter" idx="4"/>
          </p:nvPr>
        </p:nvSpPr>
        <p:spPr>
          <a:xfrm>
            <a:off x="5202238" y="4506913"/>
            <a:ext cx="4310062" cy="2392362"/>
          </a:xfrm>
        </p:spPr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OverTx">
  <p:cSld name="Заголовок и два объекта над текстом">
    <p:spTree>
      <p:nvGrpSpPr>
        <p:cNvPr id="5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7" name="Заголовок 1"/>
          <p:cNvSpPr>
            <a:spLocks noGrp="1"/>
          </p:cNvSpPr>
          <p:nvPr>
            <p:ph type="title"/>
          </p:nvPr>
        </p:nvSpPr>
        <p:spPr>
          <a:xfrm>
            <a:off x="741363" y="282575"/>
            <a:ext cx="8607425" cy="1260475"/>
          </a:xfrm>
        </p:spPr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28" name="Объект 2"/>
          <p:cNvSpPr>
            <a:spLocks noGrp="1"/>
          </p:cNvSpPr>
          <p:nvPr>
            <p:ph sz="quarter" idx="1"/>
          </p:nvPr>
        </p:nvSpPr>
        <p:spPr>
          <a:xfrm>
            <a:off x="741363" y="1963738"/>
            <a:ext cx="4308475" cy="2390775"/>
          </a:xfrm>
        </p:spPr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29" name="Объект 3"/>
          <p:cNvSpPr>
            <a:spLocks noGrp="1"/>
          </p:cNvSpPr>
          <p:nvPr>
            <p:ph sz="quarter" idx="2"/>
          </p:nvPr>
        </p:nvSpPr>
        <p:spPr>
          <a:xfrm>
            <a:off x="5202238" y="1963738"/>
            <a:ext cx="4310062" cy="2390775"/>
          </a:xfrm>
        </p:spPr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30" name="Текст 4"/>
          <p:cNvSpPr>
            <a:spLocks noGrp="1"/>
          </p:cNvSpPr>
          <p:nvPr>
            <p:ph type="body" sz="half" idx="3"/>
          </p:nvPr>
        </p:nvSpPr>
        <p:spPr>
          <a:xfrm>
            <a:off x="741363" y="4506913"/>
            <a:ext cx="8770937" cy="2392362"/>
          </a:xfrm>
        </p:spPr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xAndTwoObj">
  <p:cSld name="Заголовок, текст и два объекта">
    <p:spTree>
      <p:nvGrpSpPr>
        <p:cNvPr id="6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9" name="Заголовок 1"/>
          <p:cNvSpPr>
            <a:spLocks noGrp="1"/>
          </p:cNvSpPr>
          <p:nvPr>
            <p:ph type="title"/>
          </p:nvPr>
        </p:nvSpPr>
        <p:spPr>
          <a:xfrm>
            <a:off x="741363" y="282575"/>
            <a:ext cx="8607425" cy="1260475"/>
          </a:xfrm>
        </p:spPr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40" name="Текст 2"/>
          <p:cNvSpPr>
            <a:spLocks noGrp="1"/>
          </p:cNvSpPr>
          <p:nvPr>
            <p:ph type="body" sz="half" idx="1"/>
          </p:nvPr>
        </p:nvSpPr>
        <p:spPr>
          <a:xfrm>
            <a:off x="741363" y="1963738"/>
            <a:ext cx="4308475" cy="4935537"/>
          </a:xfrm>
        </p:spPr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41" name="Объект 3"/>
          <p:cNvSpPr>
            <a:spLocks noGrp="1"/>
          </p:cNvSpPr>
          <p:nvPr>
            <p:ph sz="quarter" idx="2"/>
          </p:nvPr>
        </p:nvSpPr>
        <p:spPr>
          <a:xfrm>
            <a:off x="5202238" y="1963738"/>
            <a:ext cx="4310062" cy="2390775"/>
          </a:xfrm>
        </p:spPr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42" name="Объект 4"/>
          <p:cNvSpPr>
            <a:spLocks noGrp="1"/>
          </p:cNvSpPr>
          <p:nvPr>
            <p:ph sz="quarter" idx="3"/>
          </p:nvPr>
        </p:nvSpPr>
        <p:spPr>
          <a:xfrm>
            <a:off x="5202238" y="4506913"/>
            <a:ext cx="4310062" cy="2392362"/>
          </a:xfrm>
        </p:spPr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7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1" name="Заголовок 1"/>
          <p:cNvSpPr>
            <a:spLocks noGrp="1"/>
          </p:cNvSpPr>
          <p:nvPr>
            <p:ph type="title"/>
          </p:nvPr>
        </p:nvSpPr>
        <p:spPr>
          <a:xfrm>
            <a:off x="741363" y="282575"/>
            <a:ext cx="8607425" cy="1260475"/>
          </a:xfrm>
        </p:spPr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Заголовок и объект">
    <p:spTree>
      <p:nvGrpSpPr>
        <p:cNvPr id="7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4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65" name="Объект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Заголовок раздела">
    <p:spTree>
      <p:nvGrpSpPr>
        <p:cNvPr id="7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7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b="1" cap="all" sz="4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58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indent="0" marL="0">
              <a:buNone/>
              <a:defRPr sz="2000"/>
            </a:lvl1pPr>
            <a:lvl2pPr indent="0" marL="457200">
              <a:buNone/>
              <a:defRPr sz="1800"/>
            </a:lvl2pPr>
            <a:lvl3pPr indent="0" marL="914400">
              <a:buNone/>
              <a:defRPr sz="1600"/>
            </a:lvl3pPr>
            <a:lvl4pPr indent="0" marL="1371600">
              <a:buNone/>
              <a:defRPr sz="1400"/>
            </a:lvl4pPr>
            <a:lvl5pPr indent="0" marL="1828800">
              <a:buNone/>
              <a:defRPr sz="1400"/>
            </a:lvl5pPr>
            <a:lvl6pPr indent="0" marL="2286000">
              <a:buNone/>
              <a:defRPr sz="1400"/>
            </a:lvl6pPr>
            <a:lvl7pPr indent="0" marL="2743200">
              <a:buNone/>
              <a:defRPr sz="1400"/>
            </a:lvl7pPr>
            <a:lvl8pPr indent="0" marL="3200400">
              <a:buNone/>
              <a:defRPr sz="1400"/>
            </a:lvl8pPr>
            <a:lvl9pPr indent="0" marL="365760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Два объекта">
    <p:spTree>
      <p:nvGrpSpPr>
        <p:cNvPr id="3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5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96" name="Объект 2"/>
          <p:cNvSpPr>
            <a:spLocks noGrp="1"/>
          </p:cNvSpPr>
          <p:nvPr>
            <p:ph sz="half" idx="1"/>
          </p:nvPr>
        </p:nvSpPr>
        <p:spPr>
          <a:xfrm>
            <a:off x="741363" y="1963738"/>
            <a:ext cx="4308475" cy="49355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597" name="Объект 3"/>
          <p:cNvSpPr>
            <a:spLocks noGrp="1"/>
          </p:cNvSpPr>
          <p:nvPr>
            <p:ph sz="half" idx="2"/>
          </p:nvPr>
        </p:nvSpPr>
        <p:spPr>
          <a:xfrm>
            <a:off x="5202238" y="1963738"/>
            <a:ext cx="4310062" cy="49355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Сравнение">
    <p:spTree>
      <p:nvGrpSpPr>
        <p:cNvPr id="7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9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60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61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62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63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Только заголовок">
    <p:spTree>
      <p:nvGrpSpPr>
        <p:cNvPr id="6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1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Пустой слайд">
    <p:spTree>
      <p:nvGrpSpPr>
        <p:cNvPr id="2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Объект с подписью">
    <p:spTree>
      <p:nvGrpSpPr>
        <p:cNvPr id="7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8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b="1" sz="2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69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70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indent="0" marL="0">
              <a:buNone/>
              <a:defRPr sz="14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picTx">
  <p:cSld name="Рисунок с подписью">
    <p:spTree>
      <p:nvGrpSpPr>
        <p:cNvPr id="7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4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b="1" sz="2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55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 anchor="t" anchorCtr="0" bIns="0" compatLnSpc="1" lIns="0" numCol="1" rIns="0" tIns="15120" vert="horz" wrap="square">
            <a:prstTxWarp prst="textNoShape"/>
          </a:bodyPr>
          <a:lstStyle>
            <a:lvl1pPr indent="0" marL="0">
              <a:buNone/>
              <a:defRPr sz="3200"/>
            </a:lvl1pPr>
            <a:lvl2pPr indent="0" marL="457200">
              <a:buNone/>
              <a:defRPr sz="2800"/>
            </a:lvl2pPr>
            <a:lvl3pPr indent="0" marL="914400">
              <a:buNone/>
              <a:defRPr sz="2400"/>
            </a:lvl3pPr>
            <a:lvl4pPr indent="0" marL="1371600">
              <a:buNone/>
              <a:defRPr sz="2000"/>
            </a:lvl4pPr>
            <a:lvl5pPr indent="0" marL="1828800">
              <a:buNone/>
              <a:defRPr sz="2000"/>
            </a:lvl5pPr>
            <a:lvl6pPr indent="0" marL="2286000">
              <a:buNone/>
              <a:defRPr sz="2000"/>
            </a:lvl6pPr>
            <a:lvl7pPr indent="0" marL="2743200">
              <a:buNone/>
              <a:defRPr sz="2000"/>
            </a:lvl7pPr>
            <a:lvl8pPr indent="0" marL="3200400">
              <a:buNone/>
              <a:defRPr sz="2000"/>
            </a:lvl8pPr>
            <a:lvl9pPr indent="0" marL="3657600">
              <a:buNone/>
              <a:defRPr sz="2000"/>
            </a:lvl9pPr>
          </a:lstStyle>
          <a:p>
            <a:pPr algn="l" defTabSz="449263" eaLnBrk="1" fontAlgn="base" hangingPunct="0" indent="0" latinLnBrk="0" lvl="0" marL="0" marR="0" rtl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baseline="0" b="0" cap="none" sz="3200" i="0" kern="0" kumimoji="0" lang="ru-RU" noProof="0" normalizeH="0" spc="0" strike="noStrike" u="none" smtClean="0">
              <a:ln>
                <a:noFill/>
              </a:ln>
              <a:solidFill>
                <a:srgbClr val="E6E6E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48656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indent="0" marL="0">
              <a:buNone/>
              <a:defRPr sz="14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003366"/>
        </a:solidFill>
      </p:bgPr>
    </p:bg>
    <p:spTree>
      <p:nvGrpSpPr>
        <p:cNvPr id="12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576" name="Rectangle 1"/>
          <p:cNvSpPr/>
          <p:nvPr>
            <p:ph type="title" sz="full" idx="0"/>
          </p:nvPr>
        </p:nvSpPr>
        <p:spPr>
          <a:xfrm rot="0">
            <a:off x="741362" y="282575"/>
            <a:ext cx="8607425" cy="1260475"/>
          </a:xfrm>
          <a:prstGeom prst="rect"/>
          <a:noFill/>
          <a:ln>
            <a:noFill/>
          </a:ln>
        </p:spPr>
        <p:txBody>
          <a:bodyPr anchor="ctr" bIns="0" lIns="0" rIns="0" tIns="0" vert="horz"/>
          <a:p>
            <a:pPr lvl="0"/>
            <a:r>
              <a:rPr altLang="en-US" lang="en-GB"/>
              <a:t>Для правки текста заголовка щелкните мышью</a:t>
            </a:r>
          </a:p>
        </p:txBody>
      </p:sp>
      <p:sp>
        <p:nvSpPr>
          <p:cNvPr id="1048577" name="Rectangle 2"/>
          <p:cNvSpPr/>
          <p:nvPr>
            <p:ph type="body" sz="full" idx="1"/>
          </p:nvPr>
        </p:nvSpPr>
        <p:spPr>
          <a:xfrm rot="0">
            <a:off x="741362" y="1963737"/>
            <a:ext cx="8770938" cy="4935537"/>
          </a:xfrm>
          <a:prstGeom prst="rect"/>
          <a:noFill/>
          <a:ln>
            <a:noFill/>
          </a:ln>
        </p:spPr>
        <p:txBody>
          <a:bodyPr anchor="t" bIns="0" lIns="0" rIns="0" tIns="15120" vert="horz"/>
          <a:p>
            <a:pPr lvl="0"/>
            <a:r>
              <a:rPr altLang="en-US" lang="en-GB"/>
              <a:t>Для правки структуры щелкните мышью</a:t>
            </a:r>
          </a:p>
          <a:p>
            <a:pPr lvl="1"/>
            <a:r>
              <a:rPr altLang="en-US" lang="en-GB"/>
              <a:t>Второй уровень структуры</a:t>
            </a:r>
          </a:p>
          <a:p>
            <a:pPr lvl="2"/>
            <a:r>
              <a:rPr altLang="en-US" lang="en-GB"/>
              <a:t>Третий уровень структуры</a:t>
            </a:r>
          </a:p>
          <a:p>
            <a:pPr lvl="3"/>
            <a:r>
              <a:rPr altLang="en-US" lang="en-GB"/>
              <a:t>Четвёртый уровень структуры</a:t>
            </a:r>
          </a:p>
          <a:p>
            <a:pPr lvl="4"/>
            <a:r>
              <a:rPr altLang="en-US" lang="en-GB"/>
              <a:t>Пятый уровень структуры</a:t>
            </a:r>
          </a:p>
          <a:p>
            <a:pPr lvl="4"/>
            <a:r>
              <a:rPr altLang="en-US" lang="en-GB"/>
              <a:t>Шестой уровень структуры</a:t>
            </a:r>
          </a:p>
          <a:p>
            <a:pPr lvl="4"/>
            <a:r>
              <a:rPr altLang="en-US" lang="en-GB"/>
              <a:t>Седьмой уровень структуры</a:t>
            </a:r>
          </a:p>
          <a:p>
            <a:pPr lvl="4"/>
            <a:r>
              <a:rPr altLang="en-US" lang="en-GB"/>
              <a:t>Восьмой уровень структуры</a:t>
            </a:r>
          </a:p>
          <a:p>
            <a:pPr lvl="4"/>
            <a:r>
              <a:rPr altLang="en-US" lang="en-GB"/>
              <a:t>Девятый уровень структуры</a:t>
            </a:r>
          </a:p>
        </p:txBody>
      </p:sp>
      <p:sp>
        <p:nvSpPr>
          <p:cNvPr id="1048578" name="AutoShape 3"/>
          <p:cNvSpPr/>
          <p:nvPr/>
        </p:nvSpPr>
        <p:spPr>
          <a:xfrm rot="0">
            <a:off x="725487" y="7077075"/>
            <a:ext cx="9355138" cy="96837"/>
          </a:xfrm>
          <a:prstGeom prst="roundRect">
            <a:avLst>
              <a:gd name="adj" fmla="val 1667"/>
            </a:avLst>
          </a:prstGeom>
          <a:solidFill>
            <a:srgbClr val="FF9966"/>
          </a:solidFill>
          <a:ln>
            <a:noFill/>
          </a:ln>
        </p:spPr>
        <p:txBody>
          <a:bodyPr anchor="ctr" bIns="45720" lIns="91440" rIns="91440" tIns="45720" vert="horz" wrap="none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Times New Roman" pitchFamily="16" charset="0"/>
                <a:ea typeface="Lucida Sans Unicode" pitchFamily="0" charset="0"/>
                <a:sym typeface="Arial" pitchFamily="0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Times New Roman" pitchFamily="16" charset="0"/>
                <a:ea typeface="Lucida Sans Unicode" pitchFamily="0" charset="0"/>
                <a:sym typeface="Arial" pitchFamily="0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Times New Roman" pitchFamily="16" charset="0"/>
                <a:ea typeface="Lucida Sans Unicode" pitchFamily="0" charset="0"/>
                <a:sym typeface="Arial" pitchFamily="0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Times New Roman" pitchFamily="16" charset="0"/>
                <a:ea typeface="Lucida Sans Unicode" pitchFamily="0" charset="0"/>
                <a:sym typeface="Arial" pitchFamily="0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Times New Roman" pitchFamily="16" charset="0"/>
                <a:ea typeface="Lucida Sans Unicode" pitchFamily="0" charset="0"/>
                <a:sym typeface="Arial" pitchFamily="0" charset="0"/>
              </a:defRPr>
            </a:lvl5pPr>
          </a:lstStyle>
          <a:p>
            <a:pPr eaLnBrk="1" latinLnBrk="1" lvl="0"/>
            <a:endParaRPr altLang="en-US" lang="ru-RU"/>
          </a:p>
        </p:txBody>
      </p:sp>
      <p:sp>
        <p:nvSpPr>
          <p:cNvPr id="1048579" name="AutoShape 4"/>
          <p:cNvSpPr/>
          <p:nvPr/>
        </p:nvSpPr>
        <p:spPr>
          <a:xfrm rot="0">
            <a:off x="1987550" y="7289800"/>
            <a:ext cx="8093075" cy="96837"/>
          </a:xfrm>
          <a:prstGeom prst="roundRect">
            <a:avLst>
              <a:gd name="adj" fmla="val 1667"/>
            </a:avLst>
          </a:prstGeom>
          <a:solidFill>
            <a:srgbClr val="FF9966"/>
          </a:solidFill>
          <a:ln>
            <a:noFill/>
          </a:ln>
        </p:spPr>
        <p:txBody>
          <a:bodyPr anchor="ctr" bIns="45720" lIns="91440" rIns="91440" tIns="45720" vert="horz" wrap="none"/>
          <a:lstStyle>
            <a:lvl1pPr algn="l" eaLnBrk="1" fontAlgn="base" hangingPunct="1" indent="0" latinLnBrk="1" mar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Times New Roman" pitchFamily="16" charset="0"/>
                <a:ea typeface="Lucida Sans Unicode" pitchFamily="0" charset="0"/>
                <a:sym typeface="Arial" pitchFamily="0" charset="0"/>
              </a:defRPr>
            </a:lvl1pPr>
            <a:lvl2pPr algn="l" eaLnBrk="1" fontAlgn="base" hangingPunct="1" indent="0" latinLnBrk="1" marL="4572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Times New Roman" pitchFamily="16" charset="0"/>
                <a:ea typeface="Lucida Sans Unicode" pitchFamily="0" charset="0"/>
                <a:sym typeface="Arial" pitchFamily="0" charset="0"/>
              </a:defRPr>
            </a:lvl2pPr>
            <a:lvl3pPr algn="l" eaLnBrk="1" fontAlgn="base" hangingPunct="1" indent="0" latinLnBrk="1" marL="9144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Times New Roman" pitchFamily="16" charset="0"/>
                <a:ea typeface="Lucida Sans Unicode" pitchFamily="0" charset="0"/>
                <a:sym typeface="Arial" pitchFamily="0" charset="0"/>
              </a:defRPr>
            </a:lvl3pPr>
            <a:lvl4pPr algn="l" eaLnBrk="1" fontAlgn="base" hangingPunct="1" indent="0" latinLnBrk="1" marL="13716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Times New Roman" pitchFamily="16" charset="0"/>
                <a:ea typeface="Lucida Sans Unicode" pitchFamily="0" charset="0"/>
                <a:sym typeface="Arial" pitchFamily="0" charset="0"/>
              </a:defRPr>
            </a:lvl4pPr>
            <a:lvl5pPr algn="l" eaLnBrk="1" fontAlgn="base" hangingPunct="1" indent="0" latinLnBrk="1" marL="182880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baseline="0" b="0" sz="1800" i="0" u="none">
                <a:solidFill>
                  <a:schemeClr val="dk1"/>
                </a:solidFill>
                <a:latin typeface="Times New Roman" pitchFamily="16" charset="0"/>
                <a:ea typeface="Lucida Sans Unicode" pitchFamily="0" charset="0"/>
                <a:sym typeface="Arial" pitchFamily="0" charset="0"/>
              </a:defRPr>
            </a:lvl5pPr>
          </a:lstStyle>
          <a:p>
            <a:pPr eaLnBrk="1" latinLnBrk="1" lvl="0"/>
            <a:endParaRPr altLang="en-US" lang="ru-RU"/>
          </a:p>
        </p:txBody>
      </p:sp>
    </p:spTree>
  </p:cSld>
  <p:clrMap accent1="accent1" accent2="accent2" accent3="accent3" accent4="accent4" accent5="accent5" accent6="accent6" bg1="lt1" bg2="dk2" tx1="dk1" tx2="lt2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dt="0" ftr="0" hdr="1" sldNum="0"/>
  <p:txStyles>
    <p:titleStyle>
      <a:lvl1pPr algn="l" defTabSz="449263" fontAlgn="base" hangingPunct="0" rtl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b="1" sz="2400" i="1">
          <a:solidFill>
            <a:srgbClr val="FF9966"/>
          </a:solidFill>
          <a:latin typeface="Calibri Light"/>
          <a:ea typeface="Calibri Light"/>
          <a:cs typeface="+mj-cs"/>
        </a:defRPr>
      </a:lvl1pPr>
      <a:lvl2pPr algn="l" defTabSz="449263" fontAlgn="base" hangingPunct="0" indent="-285750" marL="742950" rtl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b="1" sz="2400" i="1">
          <a:solidFill>
            <a:srgbClr val="FF9966"/>
          </a:solidFill>
          <a:latin typeface="Arial" charset="0"/>
          <a:ea typeface="Lucida Sans Unicode" charset="0"/>
          <a:cs typeface="Lucida Sans Unicode" charset="0"/>
        </a:defRPr>
      </a:lvl2pPr>
      <a:lvl3pPr algn="l" defTabSz="449263" fontAlgn="base" hangingPunct="0" indent="-228600" marL="1143000" rtl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b="1" sz="2400" i="1">
          <a:solidFill>
            <a:srgbClr val="FF9966"/>
          </a:solidFill>
          <a:latin typeface="Arial" charset="0"/>
          <a:ea typeface="Lucida Sans Unicode" charset="0"/>
          <a:cs typeface="Lucida Sans Unicode" charset="0"/>
        </a:defRPr>
      </a:lvl3pPr>
      <a:lvl4pPr algn="l" defTabSz="449263" fontAlgn="base" hangingPunct="0" indent="-228600" marL="1600200" rtl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b="1" sz="2400" i="1">
          <a:solidFill>
            <a:srgbClr val="FF9966"/>
          </a:solidFill>
          <a:latin typeface="Arial" charset="0"/>
          <a:ea typeface="Lucida Sans Unicode" charset="0"/>
          <a:cs typeface="Lucida Sans Unicode" charset="0"/>
        </a:defRPr>
      </a:lvl4pPr>
      <a:lvl5pPr algn="l" defTabSz="449263" fontAlgn="base" hangingPunct="0" indent="-228600" marL="2057400" rtl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b="1" sz="2400" i="1">
          <a:solidFill>
            <a:srgbClr val="FF9966"/>
          </a:solidFill>
          <a:latin typeface="Arial" charset="0"/>
          <a:ea typeface="Lucida Sans Unicode" charset="0"/>
          <a:cs typeface="Lucida Sans Unicode" charset="0"/>
        </a:defRPr>
      </a:lvl5pPr>
      <a:lvl6pPr algn="l" defTabSz="449263" fontAlgn="base" hangingPunct="0" indent="-228600" marL="2514600" rtl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b="1" sz="2400" i="1">
          <a:solidFill>
            <a:srgbClr val="FF9966"/>
          </a:solidFill>
          <a:latin typeface="Arial" charset="0"/>
          <a:ea typeface="Lucida Sans Unicode" charset="0"/>
          <a:cs typeface="Lucida Sans Unicode" charset="0"/>
        </a:defRPr>
      </a:lvl6pPr>
      <a:lvl7pPr algn="l" defTabSz="449263" fontAlgn="base" hangingPunct="0" indent="-228600" marL="2971800" rtl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b="1" sz="2400" i="1">
          <a:solidFill>
            <a:srgbClr val="FF9966"/>
          </a:solidFill>
          <a:latin typeface="Arial" charset="0"/>
          <a:ea typeface="Lucida Sans Unicode" charset="0"/>
          <a:cs typeface="Lucida Sans Unicode" charset="0"/>
        </a:defRPr>
      </a:lvl7pPr>
      <a:lvl8pPr algn="l" defTabSz="449263" fontAlgn="base" hangingPunct="0" indent="-228600" marL="3429000" rtl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b="1" sz="2400" i="1">
          <a:solidFill>
            <a:srgbClr val="FF9966"/>
          </a:solidFill>
          <a:latin typeface="Arial" charset="0"/>
          <a:ea typeface="Lucida Sans Unicode" charset="0"/>
          <a:cs typeface="Lucida Sans Unicode" charset="0"/>
        </a:defRPr>
      </a:lvl8pPr>
      <a:lvl9pPr algn="l" defTabSz="449263" fontAlgn="base" hangingPunct="0" indent="-228600" marL="3886200" rtl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b="1" sz="2400" i="1">
          <a:solidFill>
            <a:srgbClr val="FF9966"/>
          </a:solidFill>
          <a:latin typeface="Arial" charset="0"/>
          <a:ea typeface="Lucida Sans Unicode" charset="0"/>
          <a:cs typeface="Lucida Sans Unicode" charset="0"/>
        </a:defRPr>
      </a:lvl9pPr>
    </p:titleStyle>
    <p:bodyStyle>
      <a:lvl1pPr algn="l" defTabSz="449263" fontAlgn="base" hangingPunct="0" indent="-342900" marL="342900" rtl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E6E6E6"/>
          </a:solidFill>
          <a:latin typeface="Calibri"/>
          <a:ea typeface="Calibri"/>
          <a:cs typeface="+mn-cs"/>
        </a:defRPr>
      </a:lvl1pPr>
      <a:lvl2pPr algn="l" defTabSz="449263" fontAlgn="base" hangingPunct="0" indent="-285750" marL="742950" rtl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E6E6E6"/>
          </a:solidFill>
          <a:latin typeface="Calibri"/>
          <a:ea typeface="Calibri"/>
          <a:cs typeface="+mn-cs"/>
        </a:defRPr>
      </a:lvl2pPr>
      <a:lvl3pPr algn="l" defTabSz="449263" fontAlgn="base" hangingPunct="0" indent="-228600" marL="1143000" rtl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E6E6E6"/>
          </a:solidFill>
          <a:latin typeface="Calibri"/>
          <a:ea typeface="Calibri"/>
          <a:cs typeface="+mn-cs"/>
        </a:defRPr>
      </a:lvl3pPr>
      <a:lvl4pPr algn="l" defTabSz="449263" fontAlgn="base" hangingPunct="0" indent="-228600" marL="1600200" rtl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E6E6E6"/>
          </a:solidFill>
          <a:latin typeface="Calibri"/>
          <a:ea typeface="Calibri"/>
          <a:cs typeface="+mn-cs"/>
        </a:defRPr>
      </a:lvl4pPr>
      <a:lvl5pPr algn="l" defTabSz="449263" fontAlgn="base" hangingPunct="0" indent="-228600" marL="2057400" rtl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E6E6E6"/>
          </a:solidFill>
          <a:latin typeface="Calibri"/>
          <a:ea typeface="Calibri"/>
          <a:cs typeface="+mn-cs"/>
        </a:defRPr>
      </a:lvl5pPr>
      <a:lvl6pPr algn="l" defTabSz="449263" fontAlgn="base" hangingPunct="0" indent="-228600" marL="2514600" rtl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E6E6E6"/>
          </a:solidFill>
          <a:latin typeface="+mn-lt"/>
          <a:ea typeface="+mn-ea"/>
          <a:cs typeface="+mn-cs"/>
        </a:defRPr>
      </a:lvl6pPr>
      <a:lvl7pPr algn="l" defTabSz="449263" fontAlgn="base" hangingPunct="0" indent="-228600" marL="2971800" rtl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E6E6E6"/>
          </a:solidFill>
          <a:latin typeface="+mn-lt"/>
          <a:ea typeface="+mn-ea"/>
          <a:cs typeface="+mn-cs"/>
        </a:defRPr>
      </a:lvl7pPr>
      <a:lvl8pPr algn="l" defTabSz="449263" fontAlgn="base" hangingPunct="0" indent="-228600" marL="3429000" rtl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E6E6E6"/>
          </a:solidFill>
          <a:latin typeface="+mn-lt"/>
          <a:ea typeface="+mn-ea"/>
          <a:cs typeface="+mn-cs"/>
        </a:defRPr>
      </a:lvl8pPr>
      <a:lvl9pPr algn="l" defTabSz="449263" fontAlgn="base" hangingPunct="0" indent="-228600" marL="3886200" rtl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E6E6E6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algn="l" defTabSz="914400" eaLnBrk="1" hangingPunct="1" latinLnBrk="0" marL="0" rtl="0">
        <a:defRPr sz="1800" kern="1200">
          <a:solidFill>
            <a:schemeClr val="tx1"/>
          </a:solidFill>
          <a:latin typeface="Calibri"/>
          <a:ea typeface="Calibri"/>
          <a:cs typeface="+mn-cs"/>
        </a:defRPr>
      </a:lvl1pPr>
      <a:lvl2pPr algn="l" defTabSz="914400" eaLnBrk="1" hangingPunct="1" latinLnBrk="0" marL="457200" rtl="0">
        <a:defRPr sz="1800" kern="1200">
          <a:solidFill>
            <a:schemeClr val="tx1"/>
          </a:solidFill>
          <a:latin typeface="Calibri"/>
          <a:ea typeface="Calibri"/>
          <a:cs typeface="+mn-cs"/>
        </a:defRPr>
      </a:lvl2pPr>
      <a:lvl3pPr algn="l" defTabSz="914400" eaLnBrk="1" hangingPunct="1" latinLnBrk="0" marL="914400" rtl="0">
        <a:defRPr sz="1800" kern="1200">
          <a:solidFill>
            <a:schemeClr val="tx1"/>
          </a:solidFill>
          <a:latin typeface="Calibri"/>
          <a:ea typeface="Calibri"/>
          <a:cs typeface="+mn-cs"/>
        </a:defRPr>
      </a:lvl3pPr>
      <a:lvl4pPr algn="l" defTabSz="914400" eaLnBrk="1" hangingPunct="1" latinLnBrk="0" marL="1371600" rtl="0">
        <a:defRPr sz="1800" kern="1200">
          <a:solidFill>
            <a:schemeClr val="tx1"/>
          </a:solidFill>
          <a:latin typeface="Calibri"/>
          <a:ea typeface="Calibri"/>
          <a:cs typeface="+mn-cs"/>
        </a:defRPr>
      </a:lvl4pPr>
      <a:lvl5pPr algn="l" defTabSz="914400" eaLnBrk="1" hangingPunct="1" latinLnBrk="0" marL="1828800" rtl="0">
        <a:defRPr sz="1800" kern="1200">
          <a:solidFill>
            <a:schemeClr val="tx1"/>
          </a:solidFill>
          <a:latin typeface="Calibri"/>
          <a:ea typeface="Calibri"/>
          <a:cs typeface="+mn-cs"/>
        </a:defRPr>
      </a:lvl5pPr>
      <a:lvl6pPr algn="l" defTabSz="914400" eaLnBrk="1" hangingPunct="1" latinLnBrk="0" marL="22860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image" Target="../media/image14.jpeg"/><Relationship Id="rId3" Type="http://schemas.openxmlformats.org/officeDocument/2006/relationships/slideLayout" Target="../slideLayouts/slideLayout15.xml"/><Relationship Id="rId4" Type="http://schemas.openxmlformats.org/officeDocument/2006/relationships/notesSlide" Target="../notesSlides/notesSlide9.xml"/></Relationships>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image" Target="../media/image16.jpeg"/><Relationship Id="rId3" Type="http://schemas.openxmlformats.org/officeDocument/2006/relationships/slideLayout" Target="../slideLayouts/slideLayout14.xml"/><Relationship Id="rId4" Type="http://schemas.openxmlformats.org/officeDocument/2006/relationships/notesSlide" Target="../notesSlides/notesSlide10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" Target="slide4.xml"/><Relationship Id="rId2" Type="http://schemas.openxmlformats.org/officeDocument/2006/relationships/slide" Target="slide3.xml"/><Relationship Id="rId3" Type="http://schemas.openxmlformats.org/officeDocument/2006/relationships/slide" Target="slide5.xml"/><Relationship Id="rId4" Type="http://schemas.openxmlformats.org/officeDocument/2006/relationships/slide" Target="slide6.xml"/><Relationship Id="rId5" Type="http://schemas.openxmlformats.org/officeDocument/2006/relationships/slide" Target="slide7.xml"/><Relationship Id="rId6" Type="http://schemas.openxmlformats.org/officeDocument/2006/relationships/slide" Target="slide8.xml"/><Relationship Id="rId7" Type="http://schemas.openxmlformats.org/officeDocument/2006/relationships/slide" Target="slide9.xml"/><Relationship Id="rId8" Type="http://schemas.openxmlformats.org/officeDocument/2006/relationships/slide" Target="slide10.xml"/><Relationship Id="rId9" Type="http://schemas.openxmlformats.org/officeDocument/2006/relationships/slide" Target="slide11.xml"/><Relationship Id="rId10" Type="http://schemas.openxmlformats.org/officeDocument/2006/relationships/slideLayout" Target="../slideLayouts/slideLayout1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2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3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5.jpeg"/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4.xml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7.jpeg"/><Relationship Id="rId3" Type="http://schemas.openxmlformats.org/officeDocument/2006/relationships/slideLayout" Target="../slideLayouts/slideLayout12.xml"/><Relationship Id="rId4" Type="http://schemas.openxmlformats.org/officeDocument/2006/relationships/notesSlide" Target="../notesSlides/notesSlide5.xml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jpeg"/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6.xml"/></Relationships>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image" Target="../media/image11.jpeg"/><Relationship Id="rId3" Type="http://schemas.openxmlformats.org/officeDocument/2006/relationships/slideLayout" Target="../slideLayouts/slideLayout14.xml"/><Relationship Id="rId4" Type="http://schemas.openxmlformats.org/officeDocument/2006/relationships/notesSlide" Target="../notesSlides/notesSlide7.xml"/></Relationships>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1" showMasterSp="1">
  <p:cSld>
    <p:spTree>
      <p:nvGrpSpPr>
        <p:cNvPr id="30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580" name="Text Box 1"/>
          <p:cNvSpPr txBox="1"/>
          <p:nvPr/>
        </p:nvSpPr>
        <p:spPr>
          <a:xfrm rot="0">
            <a:off x="1427162" y="215900"/>
            <a:ext cx="7261225" cy="6767512"/>
          </a:xfrm>
          <a:prstGeom prst="rect"/>
          <a:noFill/>
          <a:ln>
            <a:noFill/>
          </a:ln>
        </p:spPr>
        <p:txBody>
          <a:bodyPr anchor="t" bIns="45000" lIns="90000" rIns="90000" tIns="64404" vert="horz"/>
          <a:lstStyle>
            <a:lvl1pPr algn="l" fontAlgn="base" indent="0" latinLnBrk="1" marL="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1pPr>
            <a:lvl2pPr algn="l" fontAlgn="base" indent="-285750" latinLnBrk="1" marL="74295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2pPr>
            <a:lvl3pPr algn="l" fontAlgn="base" indent="-228600" latinLnBrk="1" marL="114300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3pPr>
            <a:lvl4pPr algn="l" fontAlgn="base" indent="-228600" latinLnBrk="1" marL="160020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4pPr>
            <a:lvl5pPr algn="l" fontAlgn="base" indent="-228600" latinLnBrk="1" marL="205740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5pPr>
          </a:lstStyle>
          <a:p>
            <a:pPr algn="ctr" eaLnBrk="1" latinLnBrk="1" lvl="0">
              <a:tabLst>
                <a:tab algn="l" pos="723900"/>
                <a:tab algn="l" pos="1447800"/>
                <a:tab algn="l" pos="2171700"/>
                <a:tab algn="l" pos="2895600"/>
                <a:tab algn="l" pos="3619500"/>
                <a:tab algn="l" pos="4343400"/>
                <a:tab algn="l" pos="5067300"/>
                <a:tab algn="l" pos="5791200"/>
                <a:tab algn="l" pos="6515100"/>
                <a:tab algn="l" pos="7239000"/>
              </a:tabLst>
            </a:pPr>
            <a:r>
              <a:rPr altLang="en-US" sz="2200" lang="ru">
                <a:solidFill>
                  <a:srgbClr val="FFFFFF"/>
                </a:solidFill>
              </a:rPr>
              <a:t>Г</a:t>
            </a:r>
            <a:r>
              <a:rPr altLang="en-US" sz="2200" lang="ru">
                <a:solidFill>
                  <a:srgbClr val="FFFFFF"/>
                </a:solidFill>
              </a:rPr>
              <a:t>Б</a:t>
            </a:r>
            <a:r>
              <a:rPr altLang="en-US" sz="2200" lang="ru">
                <a:solidFill>
                  <a:srgbClr val="FFFFFF"/>
                </a:solidFill>
              </a:rPr>
              <a:t>Д</a:t>
            </a:r>
            <a:r>
              <a:rPr altLang="en-US" sz="2200" lang="ru">
                <a:solidFill>
                  <a:srgbClr val="FFFFFF"/>
                </a:solidFill>
              </a:rPr>
              <a:t>О</a:t>
            </a:r>
            <a:r>
              <a:rPr altLang="en-US" sz="2200" lang="ru">
                <a:solidFill>
                  <a:srgbClr val="FFFFFF"/>
                </a:solidFill>
              </a:rPr>
              <a:t>У</a:t>
            </a:r>
            <a:r>
              <a:rPr altLang="ru" sz="2200" lang="en-US">
                <a:solidFill>
                  <a:srgbClr val="FFFFFF"/>
                </a:solidFill>
              </a:rPr>
              <a:t> </a:t>
            </a:r>
            <a:r>
              <a:rPr altLang="ru" sz="2200" lang="ru">
                <a:solidFill>
                  <a:srgbClr val="FFFFFF"/>
                </a:solidFill>
              </a:rPr>
              <a:t>д</a:t>
            </a:r>
            <a:r>
              <a:rPr altLang="ru" sz="2200" lang="en-US">
                <a:solidFill>
                  <a:srgbClr val="FFFFFF"/>
                </a:solidFill>
              </a:rPr>
              <a:t>.</a:t>
            </a:r>
            <a:r>
              <a:rPr altLang="ru" sz="2200" lang="ru">
                <a:solidFill>
                  <a:srgbClr val="FFFFFF"/>
                </a:solidFill>
              </a:rPr>
              <a:t>с</a:t>
            </a:r>
            <a:r>
              <a:rPr altLang="ru" sz="2200" lang="en-US">
                <a:solidFill>
                  <a:srgbClr val="FFFFFF"/>
                </a:solidFill>
              </a:rPr>
              <a:t>.</a:t>
            </a:r>
            <a:r>
              <a:rPr altLang="ru" sz="2200" lang="en-US">
                <a:solidFill>
                  <a:srgbClr val="FFFFFF"/>
                </a:solidFill>
              </a:rPr>
              <a:t>N</a:t>
            </a:r>
            <a:r>
              <a:rPr altLang="ru" sz="2200" lang="en-US">
                <a:solidFill>
                  <a:srgbClr val="FFFFFF"/>
                </a:solidFill>
              </a:rPr>
              <a:t>3</a:t>
            </a:r>
            <a:r>
              <a:rPr altLang="ru" sz="2200" lang="en-US">
                <a:solidFill>
                  <a:srgbClr val="FFFFFF"/>
                </a:solidFill>
              </a:rPr>
              <a:t>5</a:t>
            </a:r>
            <a:r>
              <a:rPr altLang="ru" sz="2200" lang="en-US">
                <a:solidFill>
                  <a:srgbClr val="FFFFFF"/>
                </a:solidFill>
              </a:rPr>
              <a:t> </a:t>
            </a:r>
            <a:r>
              <a:rPr altLang="ru" sz="2200" lang="ru">
                <a:solidFill>
                  <a:srgbClr val="FFFFFF"/>
                </a:solidFill>
              </a:rPr>
              <a:t>К</a:t>
            </a:r>
            <a:r>
              <a:rPr altLang="ru" sz="2200" lang="ru">
                <a:solidFill>
                  <a:srgbClr val="FFFFFF"/>
                </a:solidFill>
              </a:rPr>
              <a:t>а</a:t>
            </a:r>
            <a:r>
              <a:rPr altLang="ru" sz="2200" lang="ru">
                <a:solidFill>
                  <a:srgbClr val="FFFFFF"/>
                </a:solidFill>
              </a:rPr>
              <a:t>л</a:t>
            </a:r>
            <a:r>
              <a:rPr altLang="ru" sz="2200" lang="ru">
                <a:solidFill>
                  <a:srgbClr val="FFFFFF"/>
                </a:solidFill>
              </a:rPr>
              <a:t>и</a:t>
            </a:r>
            <a:r>
              <a:rPr altLang="ru" sz="2200" lang="ru">
                <a:solidFill>
                  <a:srgbClr val="FFFFFF"/>
                </a:solidFill>
              </a:rPr>
              <a:t>н</a:t>
            </a:r>
            <a:r>
              <a:rPr altLang="ru" sz="2200" lang="ru">
                <a:solidFill>
                  <a:srgbClr val="FFFFFF"/>
                </a:solidFill>
              </a:rPr>
              <a:t>и</a:t>
            </a:r>
            <a:r>
              <a:rPr altLang="ru" sz="2200" lang="ru">
                <a:solidFill>
                  <a:srgbClr val="FFFFFF"/>
                </a:solidFill>
              </a:rPr>
              <a:t>н</a:t>
            </a:r>
            <a:r>
              <a:rPr altLang="ru" sz="2200" lang="ru">
                <a:solidFill>
                  <a:srgbClr val="FFFFFF"/>
                </a:solidFill>
              </a:rPr>
              <a:t>с</a:t>
            </a:r>
            <a:r>
              <a:rPr altLang="ru" sz="2200" lang="ru">
                <a:solidFill>
                  <a:srgbClr val="FFFFFF"/>
                </a:solidFill>
              </a:rPr>
              <a:t>к</a:t>
            </a:r>
            <a:r>
              <a:rPr altLang="ru" sz="2200" lang="ru">
                <a:solidFill>
                  <a:srgbClr val="FFFFFF"/>
                </a:solidFill>
              </a:rPr>
              <a:t>о</a:t>
            </a:r>
            <a:r>
              <a:rPr altLang="ru" sz="2200" lang="ru">
                <a:solidFill>
                  <a:srgbClr val="FFFFFF"/>
                </a:solidFill>
              </a:rPr>
              <a:t>г</a:t>
            </a:r>
            <a:r>
              <a:rPr altLang="ru" sz="2200" lang="ru">
                <a:solidFill>
                  <a:srgbClr val="FFFFFF"/>
                </a:solidFill>
              </a:rPr>
              <a:t>о</a:t>
            </a:r>
            <a:r>
              <a:rPr altLang="ru" sz="2200" lang="en-US">
                <a:solidFill>
                  <a:srgbClr val="FFFFFF"/>
                </a:solidFill>
              </a:rPr>
              <a:t> </a:t>
            </a:r>
            <a:r>
              <a:rPr altLang="ru" sz="2200" lang="ru">
                <a:solidFill>
                  <a:srgbClr val="FFFFFF"/>
                </a:solidFill>
              </a:rPr>
              <a:t>р</a:t>
            </a:r>
            <a:r>
              <a:rPr altLang="ru" sz="2200" lang="ru">
                <a:solidFill>
                  <a:srgbClr val="FFFFFF"/>
                </a:solidFill>
              </a:rPr>
              <a:t>а</a:t>
            </a:r>
            <a:r>
              <a:rPr altLang="ru" sz="2200" lang="ru">
                <a:solidFill>
                  <a:srgbClr val="FFFFFF"/>
                </a:solidFill>
              </a:rPr>
              <a:t>й</a:t>
            </a:r>
            <a:r>
              <a:rPr altLang="ru" sz="2200" lang="ru">
                <a:solidFill>
                  <a:srgbClr val="FFFFFF"/>
                </a:solidFill>
              </a:rPr>
              <a:t>о</a:t>
            </a:r>
            <a:r>
              <a:rPr altLang="ru" sz="2200" lang="ru">
                <a:solidFill>
                  <a:srgbClr val="FFFFFF"/>
                </a:solidFill>
              </a:rPr>
              <a:t>н</a:t>
            </a:r>
            <a:r>
              <a:rPr altLang="ru" sz="2200" lang="ru">
                <a:solidFill>
                  <a:srgbClr val="FFFFFF"/>
                </a:solidFill>
              </a:rPr>
              <a:t>а</a:t>
            </a:r>
            <a:endParaRPr altLang="en-US" lang="zh-CN"/>
          </a:p>
          <a:p>
            <a:pPr algn="ctr" eaLnBrk="1" latinLnBrk="1" lvl="0">
              <a:tabLst>
                <a:tab algn="l" pos="723900"/>
                <a:tab algn="l" pos="1447800"/>
                <a:tab algn="l" pos="2171700"/>
                <a:tab algn="l" pos="2895600"/>
                <a:tab algn="l" pos="3619500"/>
                <a:tab algn="l" pos="4343400"/>
                <a:tab algn="l" pos="5067300"/>
                <a:tab algn="l" pos="5791200"/>
                <a:tab algn="l" pos="6515100"/>
                <a:tab algn="l" pos="7239000"/>
              </a:tabLst>
            </a:pPr>
            <a:r>
              <a:rPr altLang="en-US" sz="2200" lang="ru">
                <a:solidFill>
                  <a:srgbClr val="FFFFFF"/>
                </a:solidFill>
              </a:rPr>
              <a:t>С</a:t>
            </a:r>
            <a:r>
              <a:rPr altLang="en-US" sz="2200" lang="ru">
                <a:solidFill>
                  <a:srgbClr val="FFFFFF"/>
                </a:solidFill>
              </a:rPr>
              <a:t>а</a:t>
            </a:r>
            <a:r>
              <a:rPr altLang="en-US" sz="2200" lang="ru">
                <a:solidFill>
                  <a:srgbClr val="FFFFFF"/>
                </a:solidFill>
              </a:rPr>
              <a:t>н</a:t>
            </a:r>
            <a:r>
              <a:rPr altLang="en-US" sz="2200" lang="ru">
                <a:solidFill>
                  <a:srgbClr val="FFFFFF"/>
                </a:solidFill>
              </a:rPr>
              <a:t>к</a:t>
            </a:r>
            <a:r>
              <a:rPr altLang="en-US" sz="2200" lang="ru">
                <a:solidFill>
                  <a:srgbClr val="FFFFFF"/>
                </a:solidFill>
              </a:rPr>
              <a:t>т</a:t>
            </a:r>
            <a:r>
              <a:rPr altLang="ru" sz="2200" lang="en-US">
                <a:solidFill>
                  <a:srgbClr val="FFFFFF"/>
                </a:solidFill>
              </a:rPr>
              <a:t>-</a:t>
            </a:r>
            <a:r>
              <a:rPr altLang="ru" sz="2200" lang="ru">
                <a:solidFill>
                  <a:srgbClr val="FFFFFF"/>
                </a:solidFill>
              </a:rPr>
              <a:t>П</a:t>
            </a:r>
            <a:r>
              <a:rPr altLang="ru" sz="2200" lang="ru">
                <a:solidFill>
                  <a:srgbClr val="FFFFFF"/>
                </a:solidFill>
              </a:rPr>
              <a:t>е</a:t>
            </a:r>
            <a:r>
              <a:rPr altLang="ru" sz="2200" lang="ru">
                <a:solidFill>
                  <a:srgbClr val="FFFFFF"/>
                </a:solidFill>
              </a:rPr>
              <a:t>т</a:t>
            </a:r>
            <a:r>
              <a:rPr altLang="ru" sz="2200" lang="ru">
                <a:solidFill>
                  <a:srgbClr val="FFFFFF"/>
                </a:solidFill>
              </a:rPr>
              <a:t>е</a:t>
            </a:r>
            <a:r>
              <a:rPr altLang="ru" sz="2200" lang="ru">
                <a:solidFill>
                  <a:srgbClr val="FFFFFF"/>
                </a:solidFill>
              </a:rPr>
              <a:t>р</a:t>
            </a:r>
            <a:r>
              <a:rPr altLang="ru" sz="2200" lang="ru">
                <a:solidFill>
                  <a:srgbClr val="FFFFFF"/>
                </a:solidFill>
              </a:rPr>
              <a:t>б</a:t>
            </a:r>
            <a:r>
              <a:rPr altLang="ru" sz="2200" lang="ru">
                <a:solidFill>
                  <a:srgbClr val="FFFFFF"/>
                </a:solidFill>
              </a:rPr>
              <a:t>у</a:t>
            </a:r>
            <a:r>
              <a:rPr altLang="ru" sz="2200" lang="ru">
                <a:solidFill>
                  <a:srgbClr val="FFFFFF"/>
                </a:solidFill>
              </a:rPr>
              <a:t>р</a:t>
            </a:r>
            <a:r>
              <a:rPr altLang="ru" sz="2200" lang="ru">
                <a:solidFill>
                  <a:srgbClr val="FFFFFF"/>
                </a:solidFill>
              </a:rPr>
              <a:t>г</a:t>
            </a:r>
            <a:r>
              <a:rPr altLang="ru" sz="2200" lang="ru">
                <a:solidFill>
                  <a:srgbClr val="FFFFFF"/>
                </a:solidFill>
              </a:rPr>
              <a:t>а</a:t>
            </a:r>
            <a:endParaRPr altLang="en-US" lang="zh-CN"/>
          </a:p>
          <a:p>
            <a:pPr algn="ctr" eaLnBrk="1" latinLnBrk="1" lvl="0">
              <a:tabLst>
                <a:tab algn="l" pos="723900"/>
                <a:tab algn="l" pos="1447800"/>
                <a:tab algn="l" pos="2171700"/>
                <a:tab algn="l" pos="2895600"/>
                <a:tab algn="l" pos="3619500"/>
                <a:tab algn="l" pos="4343400"/>
                <a:tab algn="l" pos="5067300"/>
                <a:tab algn="l" pos="5791200"/>
                <a:tab algn="l" pos="6515100"/>
                <a:tab algn="l" pos="7239000"/>
              </a:tabLst>
            </a:pPr>
            <a:endParaRPr altLang="en-US" lang="zh-CN"/>
          </a:p>
          <a:p>
            <a:pPr algn="ctr" eaLnBrk="1" latinLnBrk="1" lvl="0">
              <a:tabLst>
                <a:tab algn="l" pos="723900"/>
                <a:tab algn="l" pos="1447800"/>
                <a:tab algn="l" pos="2171700"/>
                <a:tab algn="l" pos="2895600"/>
                <a:tab algn="l" pos="3619500"/>
                <a:tab algn="l" pos="4343400"/>
                <a:tab algn="l" pos="5067300"/>
                <a:tab algn="l" pos="5791200"/>
                <a:tab algn="l" pos="6515100"/>
                <a:tab algn="l" pos="7239000"/>
              </a:tabLst>
            </a:pPr>
            <a:endParaRPr altLang="en-US" lang="zh-CN"/>
          </a:p>
          <a:p>
            <a:pPr algn="ctr" eaLnBrk="1" latinLnBrk="1" lvl="0">
              <a:tabLst>
                <a:tab algn="l" pos="723900"/>
                <a:tab algn="l" pos="1447800"/>
                <a:tab algn="l" pos="2171700"/>
                <a:tab algn="l" pos="2895600"/>
                <a:tab algn="l" pos="3619500"/>
                <a:tab algn="l" pos="4343400"/>
                <a:tab algn="l" pos="5067300"/>
                <a:tab algn="l" pos="5791200"/>
                <a:tab algn="l" pos="6515100"/>
                <a:tab algn="l" pos="7239000"/>
              </a:tabLst>
            </a:pPr>
            <a:endParaRPr altLang="en-US" lang="zh-CN"/>
          </a:p>
          <a:p>
            <a:pPr algn="ctr" eaLnBrk="1" latinLnBrk="1" lvl="0">
              <a:tabLst>
                <a:tab algn="l" pos="723900"/>
                <a:tab algn="l" pos="1447800"/>
                <a:tab algn="l" pos="2171700"/>
                <a:tab algn="l" pos="2895600"/>
                <a:tab algn="l" pos="3619500"/>
                <a:tab algn="l" pos="4343400"/>
                <a:tab algn="l" pos="5067300"/>
                <a:tab algn="l" pos="5791200"/>
                <a:tab algn="l" pos="6515100"/>
                <a:tab algn="l" pos="7239000"/>
              </a:tabLst>
            </a:pPr>
            <a:endParaRPr altLang="en-US" lang="zh-CN"/>
          </a:p>
          <a:p>
            <a:pPr algn="ctr" eaLnBrk="1" latinLnBrk="1" lvl="0">
              <a:tabLst>
                <a:tab algn="l" pos="723900"/>
                <a:tab algn="l" pos="1447800"/>
                <a:tab algn="l" pos="2171700"/>
                <a:tab algn="l" pos="2895600"/>
                <a:tab algn="l" pos="3619500"/>
                <a:tab algn="l" pos="4343400"/>
                <a:tab algn="l" pos="5067300"/>
                <a:tab algn="l" pos="5791200"/>
                <a:tab algn="l" pos="6515100"/>
                <a:tab algn="l" pos="7239000"/>
              </a:tabLst>
            </a:pPr>
            <a:endParaRPr altLang="en-US" sz="2000" lang="ru-RU">
              <a:solidFill>
                <a:srgbClr val="FFFFFF"/>
              </a:solidFill>
            </a:endParaRPr>
          </a:p>
          <a:p>
            <a:pPr algn="ctr" eaLnBrk="1" latinLnBrk="1" lvl="0">
              <a:tabLst>
                <a:tab algn="l" pos="723900"/>
                <a:tab algn="l" pos="1447800"/>
                <a:tab algn="l" pos="2171700"/>
                <a:tab algn="l" pos="2895600"/>
                <a:tab algn="l" pos="3619500"/>
                <a:tab algn="l" pos="4343400"/>
                <a:tab algn="l" pos="5067300"/>
                <a:tab algn="l" pos="5791200"/>
                <a:tab algn="l" pos="6515100"/>
                <a:tab algn="l" pos="7239000"/>
              </a:tabLst>
            </a:pPr>
            <a:r>
              <a:rPr altLang="en-US" sz="2000" lang="ru">
                <a:solidFill>
                  <a:srgbClr val="FFFFFF"/>
                </a:solidFill>
              </a:rPr>
              <a:t>П</a:t>
            </a:r>
            <a:r>
              <a:rPr altLang="en-US" sz="2000" lang="ru">
                <a:solidFill>
                  <a:srgbClr val="FFFFFF"/>
                </a:solidFill>
              </a:rPr>
              <a:t>Р</a:t>
            </a:r>
            <a:r>
              <a:rPr altLang="en-US" sz="2000" lang="ru">
                <a:solidFill>
                  <a:srgbClr val="FFFFFF"/>
                </a:solidFill>
              </a:rPr>
              <a:t>Е</a:t>
            </a:r>
            <a:r>
              <a:rPr altLang="en-US" sz="2000" lang="ru">
                <a:solidFill>
                  <a:srgbClr val="FFFFFF"/>
                </a:solidFill>
              </a:rPr>
              <a:t>З</a:t>
            </a:r>
            <a:r>
              <a:rPr altLang="en-US" sz="2000" lang="ru">
                <a:solidFill>
                  <a:srgbClr val="FFFFFF"/>
                </a:solidFill>
              </a:rPr>
              <a:t>Е</a:t>
            </a:r>
            <a:r>
              <a:rPr altLang="en-US" sz="2000" lang="ru">
                <a:solidFill>
                  <a:srgbClr val="FFFFFF"/>
                </a:solidFill>
              </a:rPr>
              <a:t>Н</a:t>
            </a:r>
            <a:r>
              <a:rPr altLang="en-US" sz="2000" lang="ru">
                <a:solidFill>
                  <a:srgbClr val="FFFFFF"/>
                </a:solidFill>
              </a:rPr>
              <a:t>Т</a:t>
            </a:r>
            <a:r>
              <a:rPr altLang="en-US" sz="2000" lang="ru">
                <a:solidFill>
                  <a:srgbClr val="FFFFFF"/>
                </a:solidFill>
              </a:rPr>
              <a:t>А</a:t>
            </a:r>
            <a:r>
              <a:rPr altLang="en-US" sz="2000" lang="ru">
                <a:solidFill>
                  <a:srgbClr val="FFFFFF"/>
                </a:solidFill>
              </a:rPr>
              <a:t>Ц</a:t>
            </a:r>
            <a:r>
              <a:rPr altLang="en-US" sz="2000" lang="ru">
                <a:solidFill>
                  <a:srgbClr val="FFFFFF"/>
                </a:solidFill>
              </a:rPr>
              <a:t>И</a:t>
            </a:r>
            <a:r>
              <a:rPr altLang="en-US" sz="2000" lang="ru">
                <a:solidFill>
                  <a:srgbClr val="FFFFFF"/>
                </a:solidFill>
              </a:rPr>
              <a:t>Я</a:t>
            </a:r>
            <a:endParaRPr altLang="en-US" sz="2000" lang="ru-RU">
              <a:solidFill>
                <a:srgbClr val="FFFFFF"/>
              </a:solidFill>
            </a:endParaRPr>
          </a:p>
          <a:p>
            <a:pPr algn="ctr" eaLnBrk="1" latinLnBrk="1" lvl="0">
              <a:tabLst>
                <a:tab algn="l" pos="723900"/>
                <a:tab algn="l" pos="1447800"/>
                <a:tab algn="l" pos="2171700"/>
                <a:tab algn="l" pos="2895600"/>
                <a:tab algn="l" pos="3619500"/>
                <a:tab algn="l" pos="4343400"/>
                <a:tab algn="l" pos="5067300"/>
                <a:tab algn="l" pos="5791200"/>
                <a:tab algn="l" pos="6515100"/>
                <a:tab algn="l" pos="7239000"/>
              </a:tabLst>
            </a:pPr>
            <a:endParaRPr altLang="en-US" sz="2000" lang="ru-RU">
              <a:solidFill>
                <a:srgbClr val="FFFFFF"/>
              </a:solidFill>
            </a:endParaRPr>
          </a:p>
          <a:p>
            <a:pPr eaLnBrk="1" latinLnBrk="1" lvl="0"/>
            <a:endParaRPr altLang="en-US" lang="ru-RU">
              <a:solidFill>
                <a:srgbClr val="FFFFFF"/>
              </a:solidFill>
            </a:endParaRPr>
          </a:p>
          <a:p>
            <a:pPr algn="ctr" eaLnBrk="1" latinLnBrk="1" lvl="0"/>
            <a:r>
              <a:rPr altLang="en-US" b="1" sz="3600" lang="ru-RU">
                <a:solidFill>
                  <a:srgbClr val="FFFFFF"/>
                </a:solidFill>
              </a:rPr>
              <a:t>От лавовых рек до шашлыков на природе </a:t>
            </a:r>
          </a:p>
          <a:p>
            <a:pPr algn="ctr" eaLnBrk="1" latinLnBrk="1" lvl="0"/>
            <a:r>
              <a:rPr altLang="en-US" b="1" sz="3600" lang="ru-RU">
                <a:solidFill>
                  <a:srgbClr val="FFFFFF"/>
                </a:solidFill>
              </a:rPr>
              <a:t>(Эволюция Земли)</a:t>
            </a:r>
          </a:p>
          <a:p>
            <a:pPr algn="ctr" eaLnBrk="1" latinLnBrk="1" lvl="0"/>
            <a:endParaRPr altLang="en-US" b="1" sz="2800" lang="ru-RU">
              <a:solidFill>
                <a:srgbClr val="FFFFFF"/>
              </a:solidFill>
            </a:endParaRPr>
          </a:p>
          <a:p>
            <a:pPr algn="ctr" eaLnBrk="1" latinLnBrk="1" lvl="0"/>
            <a:endParaRPr altLang="en-US" b="1" sz="2800" lang="ru-RU">
              <a:solidFill>
                <a:srgbClr val="FFFFFF"/>
              </a:solidFill>
            </a:endParaRPr>
          </a:p>
          <a:p>
            <a:pPr algn="ctr" eaLnBrk="1" latinLnBrk="1" lvl="0"/>
            <a:endParaRPr altLang="en-US" b="1" sz="2800" lang="ru-RU">
              <a:solidFill>
                <a:srgbClr val="FFFFFF"/>
              </a:solidFill>
            </a:endParaRPr>
          </a:p>
          <a:p>
            <a:pPr algn="ctr" eaLnBrk="1" latinLnBrk="1" lvl="0"/>
            <a:endParaRPr altLang="en-US" b="1" sz="2800" lang="ru-RU">
              <a:solidFill>
                <a:srgbClr val="FFFFFF"/>
              </a:solidFill>
            </a:endParaRPr>
          </a:p>
          <a:p>
            <a:pPr algn="r" eaLnBrk="1" latinLnBrk="1" lvl="0"/>
            <a:r>
              <a:rPr altLang="en-US" sz="2200" lang="ru">
                <a:solidFill>
                  <a:srgbClr val="FFFFFF"/>
                </a:solidFill>
              </a:rPr>
              <a:t>П</a:t>
            </a:r>
            <a:r>
              <a:rPr altLang="en-US" sz="2200" lang="ru">
                <a:solidFill>
                  <a:srgbClr val="FFFFFF"/>
                </a:solidFill>
              </a:rPr>
              <a:t>о</a:t>
            </a:r>
            <a:r>
              <a:rPr altLang="en-US" sz="2200" lang="ru">
                <a:solidFill>
                  <a:srgbClr val="FFFFFF"/>
                </a:solidFill>
              </a:rPr>
              <a:t>д</a:t>
            </a:r>
            <a:r>
              <a:rPr altLang="en-US" sz="2200" lang="ru">
                <a:solidFill>
                  <a:srgbClr val="FFFFFF"/>
                </a:solidFill>
              </a:rPr>
              <a:t>г</a:t>
            </a:r>
            <a:r>
              <a:rPr altLang="en-US" sz="2200" lang="ru">
                <a:solidFill>
                  <a:srgbClr val="FFFFFF"/>
                </a:solidFill>
              </a:rPr>
              <a:t>о</a:t>
            </a:r>
            <a:r>
              <a:rPr altLang="en-US" sz="2200" lang="ru">
                <a:solidFill>
                  <a:srgbClr val="FFFFFF"/>
                </a:solidFill>
              </a:rPr>
              <a:t>т</a:t>
            </a:r>
            <a:r>
              <a:rPr altLang="en-US" sz="2200" lang="ru">
                <a:solidFill>
                  <a:srgbClr val="FFFFFF"/>
                </a:solidFill>
              </a:rPr>
              <a:t>о</a:t>
            </a:r>
            <a:r>
              <a:rPr altLang="en-US" sz="2200" lang="ru">
                <a:solidFill>
                  <a:srgbClr val="FFFFFF"/>
                </a:solidFill>
              </a:rPr>
              <a:t>в</a:t>
            </a:r>
            <a:r>
              <a:rPr altLang="en-US" sz="2200" lang="ru">
                <a:solidFill>
                  <a:srgbClr val="FFFFFF"/>
                </a:solidFill>
              </a:rPr>
              <a:t>и</a:t>
            </a:r>
            <a:r>
              <a:rPr altLang="en-US" sz="2200" lang="ru">
                <a:solidFill>
                  <a:srgbClr val="FFFFFF"/>
                </a:solidFill>
              </a:rPr>
              <a:t>л</a:t>
            </a:r>
            <a:r>
              <a:rPr altLang="en-US" sz="2200" lang="ru">
                <a:solidFill>
                  <a:srgbClr val="FFFFFF"/>
                </a:solidFill>
              </a:rPr>
              <a:t>а</a:t>
            </a:r>
            <a:r>
              <a:rPr altLang="ru" sz="2200" lang="en-US">
                <a:solidFill>
                  <a:srgbClr val="FFFFFF"/>
                </a:solidFill>
              </a:rPr>
              <a:t> </a:t>
            </a:r>
            <a:r>
              <a:rPr altLang="ru" sz="2200" lang="ru">
                <a:solidFill>
                  <a:srgbClr val="FFFFFF"/>
                </a:solidFill>
              </a:rPr>
              <a:t>в</a:t>
            </a:r>
            <a:r>
              <a:rPr altLang="ru" sz="2200" lang="ru">
                <a:solidFill>
                  <a:srgbClr val="FFFFFF"/>
                </a:solidFill>
              </a:rPr>
              <a:t>о</a:t>
            </a:r>
            <a:r>
              <a:rPr altLang="ru" sz="2200" lang="ru">
                <a:solidFill>
                  <a:srgbClr val="FFFFFF"/>
                </a:solidFill>
              </a:rPr>
              <a:t>с</a:t>
            </a:r>
            <a:r>
              <a:rPr altLang="ru" sz="2200" lang="ru">
                <a:solidFill>
                  <a:srgbClr val="FFFFFF"/>
                </a:solidFill>
              </a:rPr>
              <a:t>п</a:t>
            </a:r>
            <a:r>
              <a:rPr altLang="ru" sz="2200" lang="ru">
                <a:solidFill>
                  <a:srgbClr val="FFFFFF"/>
                </a:solidFill>
              </a:rPr>
              <a:t>и</a:t>
            </a:r>
            <a:r>
              <a:rPr altLang="ru" sz="2200" lang="ru">
                <a:solidFill>
                  <a:srgbClr val="FFFFFF"/>
                </a:solidFill>
              </a:rPr>
              <a:t>т</a:t>
            </a:r>
            <a:r>
              <a:rPr altLang="ru" sz="2200" lang="ru">
                <a:solidFill>
                  <a:srgbClr val="FFFFFF"/>
                </a:solidFill>
              </a:rPr>
              <a:t>а</a:t>
            </a:r>
            <a:r>
              <a:rPr altLang="ru" sz="2200" lang="ru">
                <a:solidFill>
                  <a:srgbClr val="FFFFFF"/>
                </a:solidFill>
              </a:rPr>
              <a:t>т</a:t>
            </a:r>
            <a:r>
              <a:rPr altLang="ru" sz="2200" lang="ru">
                <a:solidFill>
                  <a:srgbClr val="FFFFFF"/>
                </a:solidFill>
              </a:rPr>
              <a:t>е</a:t>
            </a:r>
            <a:r>
              <a:rPr altLang="ru" sz="2200" lang="ru">
                <a:solidFill>
                  <a:srgbClr val="FFFFFF"/>
                </a:solidFill>
              </a:rPr>
              <a:t>л</a:t>
            </a:r>
            <a:r>
              <a:rPr altLang="ru" sz="2200" lang="ru">
                <a:solidFill>
                  <a:srgbClr val="FFFFFF"/>
                </a:solidFill>
              </a:rPr>
              <a:t>ь</a:t>
            </a:r>
            <a:r>
              <a:rPr altLang="ru" sz="2200" lang="en-US">
                <a:solidFill>
                  <a:srgbClr val="FFFFFF"/>
                </a:solidFill>
              </a:rPr>
              <a:t> </a:t>
            </a:r>
            <a:endParaRPr altLang="en-US" lang="zh-CN"/>
          </a:p>
          <a:p>
            <a:pPr algn="r" eaLnBrk="1" latinLnBrk="1" lvl="0"/>
            <a:r>
              <a:rPr altLang="en-US" sz="2200" lang="ru-RU">
                <a:solidFill>
                  <a:srgbClr val="FFFFFF"/>
                </a:solidFill>
              </a:rPr>
              <a:t>Башкин</a:t>
            </a:r>
            <a:r>
              <a:rPr altLang="en-US" sz="2200" lang="ru">
                <a:solidFill>
                  <a:srgbClr val="FFFFFF"/>
                </a:solidFill>
              </a:rPr>
              <a:t>а</a:t>
            </a:r>
            <a:r>
              <a:rPr altLang="en-US" sz="2200" lang="ru-RU">
                <a:solidFill>
                  <a:srgbClr val="FFFFFF"/>
                </a:solidFill>
              </a:rPr>
              <a:t>Татьян</a:t>
            </a:r>
            <a:r>
              <a:rPr altLang="en-US" sz="2200" lang="ru">
                <a:solidFill>
                  <a:srgbClr val="FFFFFF"/>
                </a:solidFill>
              </a:rPr>
              <a:t>а</a:t>
            </a:r>
            <a:r>
              <a:rPr altLang="en-US" sz="2200" lang="ru-RU">
                <a:solidFill>
                  <a:srgbClr val="FFFFFF"/>
                </a:solidFill>
              </a:rPr>
              <a:t>Владимировн</a:t>
            </a:r>
            <a:r>
              <a:rPr altLang="en-US" sz="2200" lang="ru">
                <a:solidFill>
                  <a:srgbClr val="FFFFFF"/>
                </a:solidFill>
              </a:rPr>
              <a:t>а</a:t>
            </a:r>
            <a:r>
              <a:rPr altLang="en-US" sz="2200" lang="ru-RU">
                <a:solidFill>
                  <a:srgbClr val="FFFFFF"/>
                </a:solidFill>
              </a:rPr>
              <a:t> </a:t>
            </a:r>
            <a:endParaRPr altLang="en-US" lang="zh-CN"/>
          </a:p>
        </p:txBody>
      </p:sp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1" showMasterSp="1">
  <p:cSld>
    <p:spTree>
      <p:nvGrpSpPr>
        <p:cNvPr id="62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43" name="Rectangle 1"/>
          <p:cNvSpPr/>
          <p:nvPr>
            <p:ph type="title" sz="full" idx="0"/>
          </p:nvPr>
        </p:nvSpPr>
        <p:spPr>
          <a:xfrm rot="0">
            <a:off x="741362" y="282575"/>
            <a:ext cx="8609012" cy="1262062"/>
          </a:xfrm>
          <a:prstGeom prst="rect"/>
          <a:noFill/>
          <a:ln>
            <a:noFill/>
          </a:ln>
        </p:spPr>
        <p:txBody>
          <a:bodyPr anchor="ctr" bIns="0" lIns="0" rIns="0" tIns="38808" vert="horz"/>
          <a:lstStyle>
            <a:lvl1pPr algn="l" fontAlgn="base" indent="0" latinLnBrk="1" marL="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baseline="0" b="1" sz="2400" i="1" u="none">
                <a:solidFill>
                  <a:srgbClr val="FF9966"/>
                </a:solidFill>
                <a:latin typeface="Arial" pitchFamily="0" charset="0"/>
                <a:ea typeface="Lucida Sans Unicode" pitchFamily="0" charset="0"/>
                <a:sym typeface="Arial" pitchFamily="0" charset="0"/>
              </a:defRPr>
            </a:lvl1pPr>
          </a:lstStyle>
          <a:p>
            <a:pPr algn="ctr" eaLnBrk="1" latinLnBrk="1" lvl="0">
              <a:tabLst>
                <a:tab algn="l" pos="723900"/>
                <a:tab algn="l" pos="1447800"/>
                <a:tab algn="l" pos="2171700"/>
                <a:tab algn="l" pos="2895600"/>
                <a:tab algn="l" pos="3619500"/>
                <a:tab algn="l" pos="4343400"/>
                <a:tab algn="l" pos="5067300"/>
                <a:tab algn="l" pos="5791200"/>
                <a:tab algn="l" pos="6515100"/>
                <a:tab algn="l" pos="7239000"/>
                <a:tab algn="l" pos="7962900"/>
              </a:tabLst>
            </a:pPr>
            <a:r>
              <a:rPr altLang="en-US" sz="2800" lang="ru-RU">
                <a:latin typeface="Times New Roman" pitchFamily="16" charset="0"/>
              </a:rPr>
              <a:t>Каменные джунгли</a:t>
            </a:r>
          </a:p>
        </p:txBody>
      </p:sp>
      <p:sp>
        <p:nvSpPr>
          <p:cNvPr id="1048644" name="Rectangle 2"/>
          <p:cNvSpPr/>
          <p:nvPr>
            <p:ph type="body" sz="full" idx="1"/>
          </p:nvPr>
        </p:nvSpPr>
        <p:spPr>
          <a:xfrm rot="0">
            <a:off x="741362" y="1963737"/>
            <a:ext cx="4281487" cy="4937125"/>
          </a:xfrm>
          <a:prstGeom prst="rect"/>
          <a:noFill/>
          <a:ln>
            <a:noFill/>
          </a:ln>
        </p:spPr>
        <p:txBody>
          <a:bodyPr anchor="t" bIns="0" lIns="0" rIns="0" tIns="15120" vert="horz"/>
          <a:lstStyle>
            <a:lvl1pPr algn="l" fontAlgn="base" indent="-342900" latinLnBrk="1" marL="342900" rtl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baseline="0" b="0" sz="2400" i="0" u="none">
                <a:solidFill>
                  <a:srgbClr val="E6E6E6"/>
                </a:solidFill>
                <a:latin typeface="Times New Roman" pitchFamily="16" charset="0"/>
                <a:ea typeface="Lucida Sans Unicode" pitchFamily="0" charset="0"/>
                <a:sym typeface="Arial" pitchFamily="0" charset="0"/>
              </a:defRPr>
            </a:lvl1pPr>
            <a:lvl2pPr algn="l" fontAlgn="base" indent="-285750" latinLnBrk="1" marL="742950" rtl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2800" i="0" u="none">
                <a:solidFill>
                  <a:srgbClr val="E6E6E6"/>
                </a:solidFill>
                <a:latin typeface="Times New Roman" pitchFamily="16" charset="0"/>
                <a:ea typeface="Lucida Sans Unicode" pitchFamily="0" charset="0"/>
                <a:sym typeface="Arial" pitchFamily="0" charset="0"/>
              </a:defRPr>
            </a:lvl2pPr>
            <a:lvl3pPr algn="l" fontAlgn="base" indent="-228600" latinLnBrk="1" marL="1143000" rtl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2400" i="0" u="none">
                <a:solidFill>
                  <a:srgbClr val="E6E6E6"/>
                </a:solidFill>
                <a:latin typeface="Times New Roman" pitchFamily="16" charset="0"/>
                <a:ea typeface="Lucida Sans Unicode" pitchFamily="0" charset="0"/>
                <a:sym typeface="Arial" pitchFamily="0" charset="0"/>
              </a:defRPr>
            </a:lvl3pPr>
            <a:lvl4pPr algn="l" fontAlgn="base" indent="-228600" latinLnBrk="1" marL="1600200" rtl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2000" i="0" u="none">
                <a:solidFill>
                  <a:srgbClr val="E6E6E6"/>
                </a:solidFill>
                <a:latin typeface="Times New Roman" pitchFamily="16" charset="0"/>
                <a:ea typeface="Lucida Sans Unicode" pitchFamily="0" charset="0"/>
                <a:sym typeface="Arial" pitchFamily="0" charset="0"/>
              </a:defRPr>
            </a:lvl4pPr>
            <a:lvl5pPr algn="l" fontAlgn="base" indent="-228600" latinLnBrk="1" marL="2057400" rtl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2000" i="0" u="none">
                <a:solidFill>
                  <a:srgbClr val="E6E6E6"/>
                </a:solidFill>
                <a:latin typeface="Times New Roman" pitchFamily="16" charset="0"/>
                <a:ea typeface="Lucida Sans Unicode" pitchFamily="0" charset="0"/>
                <a:sym typeface="Arial" pitchFamily="0" charset="0"/>
              </a:defRPr>
            </a:lvl5pPr>
          </a:lstStyle>
          <a:p>
            <a:pPr eaLnBrk="1" indent="-323850" latinLnBrk="1" lvl="0" marL="431800">
              <a:buClr>
                <a:srgbClr val="E6E6E6"/>
              </a:buClr>
              <a:buSzPct val="45000"/>
              <a:buFont typeface="Wingdings" pitchFamily="0" charset="2"/>
              <a:buChar char=""/>
              <a:tabLst>
                <a:tab algn="l" pos="723900"/>
                <a:tab algn="l" pos="1447800"/>
                <a:tab algn="l" pos="2171700"/>
                <a:tab algn="l" pos="2895600"/>
                <a:tab algn="l" pos="3619500"/>
              </a:tabLst>
            </a:pPr>
            <a:endParaRPr altLang="en-US" sz="2000" lang="ru-RU"/>
          </a:p>
          <a:p>
            <a:pPr eaLnBrk="1" indent="-323850" latinLnBrk="1" lvl="0" marL="431800">
              <a:buClr>
                <a:srgbClr val="E6E6E6"/>
              </a:buClr>
              <a:buSzPct val="45000"/>
              <a:buFont typeface="Wingdings" pitchFamily="0" charset="2"/>
              <a:buChar char=""/>
              <a:tabLst>
                <a:tab algn="l" pos="723900"/>
                <a:tab algn="l" pos="1447800"/>
                <a:tab algn="l" pos="2171700"/>
                <a:tab algn="l" pos="2895600"/>
                <a:tab algn="l" pos="3619500"/>
              </a:tabLst>
            </a:pPr>
            <a:endParaRPr altLang="en-US" sz="2000" lang="ru-RU"/>
          </a:p>
          <a:p>
            <a:pPr eaLnBrk="1" indent="-323850" latinLnBrk="1" lvl="0" marL="431800">
              <a:buClr>
                <a:srgbClr val="E6E6E6"/>
              </a:buClr>
              <a:buSzPct val="45000"/>
              <a:buFont typeface="Wingdings" pitchFamily="0" charset="2"/>
              <a:buChar char=""/>
              <a:tabLst>
                <a:tab algn="l" pos="723900"/>
                <a:tab algn="l" pos="1447800"/>
                <a:tab algn="l" pos="2171700"/>
                <a:tab algn="l" pos="2895600"/>
                <a:tab algn="l" pos="3619500"/>
              </a:tabLst>
            </a:pPr>
            <a:endParaRPr altLang="en-US" sz="2000" lang="ru-RU"/>
          </a:p>
          <a:p>
            <a:pPr eaLnBrk="1" indent="-323850" latinLnBrk="1" lvl="0" marL="431800">
              <a:buClr>
                <a:srgbClr val="E6E6E6"/>
              </a:buClr>
              <a:buSzPct val="45000"/>
              <a:buFont typeface="Wingdings" pitchFamily="0" charset="2"/>
              <a:buChar char=""/>
              <a:tabLst>
                <a:tab algn="l" pos="723900"/>
                <a:tab algn="l" pos="1447800"/>
                <a:tab algn="l" pos="2171700"/>
                <a:tab algn="l" pos="2895600"/>
                <a:tab algn="l" pos="3619500"/>
              </a:tabLst>
            </a:pPr>
            <a:endParaRPr altLang="en-US" sz="2000" lang="ru-RU"/>
          </a:p>
          <a:p>
            <a:pPr eaLnBrk="1" indent="-323850" latinLnBrk="1" lvl="0" marL="431800">
              <a:buClr>
                <a:srgbClr val="E6E6E6"/>
              </a:buClr>
              <a:buSzPct val="45000"/>
              <a:buFont typeface="Wingdings" pitchFamily="0" charset="2"/>
              <a:buChar char=""/>
              <a:tabLst>
                <a:tab algn="l" pos="723900"/>
                <a:tab algn="l" pos="1447800"/>
                <a:tab algn="l" pos="2171700"/>
                <a:tab algn="l" pos="2895600"/>
                <a:tab algn="l" pos="3619500"/>
              </a:tabLst>
            </a:pPr>
            <a:r>
              <a:rPr altLang="en-US" sz="2000" lang="ru-RU"/>
              <a:t>Сегодня мы живем в больших городах с высотками, широкими улицами и множеством машин. В наших домах комфортно: у нас есть электричество, газ, канализация, горячая и холодная вода течет из наших кранов...Но!</a:t>
            </a:r>
          </a:p>
        </p:txBody>
      </p:sp>
      <p:pic>
        <p:nvPicPr>
          <p:cNvPr id="2097167" name="Picture 3"/>
          <p:cNvPicPr>
            <a:picLocks/>
          </p:cNvPicPr>
          <p:nvPr/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6220953" y="1962150"/>
            <a:ext cx="3038934" cy="2354262"/>
          </a:xfrm>
          <a:prstGeom prst="rect"/>
          <a:noFill/>
          <a:ln>
            <a:noFill/>
          </a:ln>
        </p:spPr>
      </p:pic>
      <p:pic>
        <p:nvPicPr>
          <p:cNvPr id="2097168" name="Picture 4"/>
          <p:cNvPicPr>
            <a:picLocks/>
          </p:cNvPicPr>
          <p:nvPr/>
        </p:nvPicPr>
        <p:blipFill>
          <a:blip xmlns:r="http://schemas.openxmlformats.org/officeDocument/2006/relationships" r:embed="rId2"/>
          <a:srcRect l="0" t="0" r="0" b="0"/>
          <a:stretch>
            <a:fillRect/>
          </a:stretch>
        </p:blipFill>
        <p:spPr>
          <a:xfrm rot="0">
            <a:off x="6271753" y="4541837"/>
            <a:ext cx="3015122" cy="2354262"/>
          </a:xfrm>
          <a:prstGeom prst="rect"/>
          <a:noFill/>
          <a:ln>
            <a:noFill/>
          </a:ln>
        </p:spPr>
      </p:pic>
    </p:spTree>
  </p:cSld>
  <p:clrMapOvr>
    <a:masterClrMapping/>
  </p:clrMapOvr>
  <p:transition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1" showMasterSp="1">
  <p:cSld>
    <p:spTree>
      <p:nvGrpSpPr>
        <p:cNvPr id="65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47" name="Rectangle 1"/>
          <p:cNvSpPr/>
          <p:nvPr>
            <p:ph type="title" sz="full" idx="0"/>
          </p:nvPr>
        </p:nvSpPr>
        <p:spPr>
          <a:xfrm rot="0">
            <a:off x="741362" y="282575"/>
            <a:ext cx="8609012" cy="1262062"/>
          </a:xfrm>
          <a:prstGeom prst="rect"/>
          <a:noFill/>
          <a:ln>
            <a:noFill/>
          </a:ln>
        </p:spPr>
        <p:txBody>
          <a:bodyPr anchor="ctr" bIns="0" lIns="0" rIns="0" tIns="38808" vert="horz"/>
          <a:lstStyle>
            <a:lvl1pPr algn="l" fontAlgn="base" indent="0" latinLnBrk="1" marL="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baseline="0" b="1" sz="2400" i="1" u="none">
                <a:solidFill>
                  <a:srgbClr val="FF9966"/>
                </a:solidFill>
                <a:latin typeface="Arial" pitchFamily="0" charset="0"/>
                <a:ea typeface="Lucida Sans Unicode" pitchFamily="0" charset="0"/>
                <a:sym typeface="Arial" pitchFamily="0" charset="0"/>
              </a:defRPr>
            </a:lvl1pPr>
          </a:lstStyle>
          <a:p>
            <a:pPr algn="ctr" eaLnBrk="1" latinLnBrk="1" lvl="0">
              <a:tabLst>
                <a:tab algn="l" pos="723900"/>
                <a:tab algn="l" pos="1447800"/>
                <a:tab algn="l" pos="2171700"/>
                <a:tab algn="l" pos="2895600"/>
                <a:tab algn="l" pos="3619500"/>
                <a:tab algn="l" pos="4343400"/>
                <a:tab algn="l" pos="5067300"/>
                <a:tab algn="l" pos="5791200"/>
                <a:tab algn="l" pos="6515100"/>
                <a:tab algn="l" pos="7239000"/>
                <a:tab algn="l" pos="7962900"/>
              </a:tabLst>
            </a:pPr>
            <a:r>
              <a:rPr altLang="en-US" sz="2800" lang="ru-RU">
                <a:latin typeface="Times New Roman" pitchFamily="16" charset="0"/>
              </a:rPr>
              <a:t>Возвращение к истокам</a:t>
            </a:r>
          </a:p>
        </p:txBody>
      </p:sp>
      <p:pic>
        <p:nvPicPr>
          <p:cNvPr id="2097169" name="Picture 2"/>
          <p:cNvPicPr>
            <a:picLocks/>
          </p:cNvPicPr>
          <p:nvPr/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998536" y="1962150"/>
            <a:ext cx="3080181" cy="2354262"/>
          </a:xfrm>
          <a:prstGeom prst="rect"/>
          <a:noFill/>
          <a:ln>
            <a:noFill/>
          </a:ln>
        </p:spPr>
      </p:pic>
      <p:pic>
        <p:nvPicPr>
          <p:cNvPr id="2097170" name="Picture 3"/>
          <p:cNvPicPr>
            <a:picLocks/>
          </p:cNvPicPr>
          <p:nvPr/>
        </p:nvPicPr>
        <p:blipFill>
          <a:blip xmlns:r="http://schemas.openxmlformats.org/officeDocument/2006/relationships" r:embed="rId2"/>
          <a:srcRect l="0" t="0" r="0" b="0"/>
          <a:stretch>
            <a:fillRect/>
          </a:stretch>
        </p:blipFill>
        <p:spPr>
          <a:xfrm rot="0">
            <a:off x="6209922" y="1962150"/>
            <a:ext cx="2932490" cy="2354262"/>
          </a:xfrm>
          <a:prstGeom prst="rect"/>
          <a:noFill/>
          <a:ln>
            <a:noFill/>
          </a:ln>
        </p:spPr>
      </p:pic>
      <p:sp>
        <p:nvSpPr>
          <p:cNvPr id="1048648" name="Rectangle 4"/>
          <p:cNvSpPr/>
          <p:nvPr>
            <p:ph type="body" sz="full" idx="1"/>
          </p:nvPr>
        </p:nvSpPr>
        <p:spPr>
          <a:xfrm rot="0">
            <a:off x="2232025" y="4541837"/>
            <a:ext cx="5472112" cy="2354262"/>
          </a:xfrm>
          <a:prstGeom prst="rect"/>
          <a:noFill/>
          <a:ln>
            <a:noFill/>
          </a:ln>
        </p:spPr>
        <p:txBody>
          <a:bodyPr anchor="t" bIns="0" lIns="0" rIns="0" tIns="15120" vert="horz"/>
          <a:lstStyle>
            <a:lvl1pPr algn="l" fontAlgn="base" indent="-342900" latinLnBrk="1" marL="342900" rtl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baseline="0" b="0" sz="2400" i="0" u="none">
                <a:solidFill>
                  <a:srgbClr val="E6E6E6"/>
                </a:solidFill>
                <a:latin typeface="Times New Roman" pitchFamily="16" charset="0"/>
                <a:ea typeface="Lucida Sans Unicode" pitchFamily="0" charset="0"/>
                <a:sym typeface="Arial" pitchFamily="0" charset="0"/>
              </a:defRPr>
            </a:lvl1pPr>
            <a:lvl2pPr algn="l" fontAlgn="base" indent="-285750" latinLnBrk="1" marL="742950" rtl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2800" i="0" u="none">
                <a:solidFill>
                  <a:srgbClr val="E6E6E6"/>
                </a:solidFill>
                <a:latin typeface="Times New Roman" pitchFamily="16" charset="0"/>
                <a:ea typeface="Lucida Sans Unicode" pitchFamily="0" charset="0"/>
                <a:sym typeface="Arial" pitchFamily="0" charset="0"/>
              </a:defRPr>
            </a:lvl2pPr>
            <a:lvl3pPr algn="l" fontAlgn="base" indent="-228600" latinLnBrk="1" marL="1143000" rtl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2400" i="0" u="none">
                <a:solidFill>
                  <a:srgbClr val="E6E6E6"/>
                </a:solidFill>
                <a:latin typeface="Times New Roman" pitchFamily="16" charset="0"/>
                <a:ea typeface="Lucida Sans Unicode" pitchFamily="0" charset="0"/>
                <a:sym typeface="Arial" pitchFamily="0" charset="0"/>
              </a:defRPr>
            </a:lvl3pPr>
            <a:lvl4pPr algn="l" fontAlgn="base" indent="-228600" latinLnBrk="1" marL="1600200" rtl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2000" i="0" u="none">
                <a:solidFill>
                  <a:srgbClr val="E6E6E6"/>
                </a:solidFill>
                <a:latin typeface="Times New Roman" pitchFamily="16" charset="0"/>
                <a:ea typeface="Lucida Sans Unicode" pitchFamily="0" charset="0"/>
                <a:sym typeface="Arial" pitchFamily="0" charset="0"/>
              </a:defRPr>
            </a:lvl4pPr>
            <a:lvl5pPr algn="l" fontAlgn="base" indent="-228600" latinLnBrk="1" marL="2057400" rtl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2000" i="0" u="none">
                <a:solidFill>
                  <a:srgbClr val="E6E6E6"/>
                </a:solidFill>
                <a:latin typeface="Times New Roman" pitchFamily="16" charset="0"/>
                <a:ea typeface="Lucida Sans Unicode" pitchFamily="0" charset="0"/>
                <a:sym typeface="Arial" pitchFamily="0" charset="0"/>
              </a:defRPr>
            </a:lvl5pPr>
          </a:lstStyle>
          <a:p>
            <a:pPr algn="ctr" eaLnBrk="1" indent="-323850" latinLnBrk="1" lvl="0" marL="431800">
              <a:buClr>
                <a:srgbClr val="E6E6E6"/>
              </a:buClr>
              <a:buSzPct val="45000"/>
              <a:buFont typeface="Wingdings" pitchFamily="0" charset="2"/>
              <a:buChar char=""/>
              <a:tabLst>
                <a:tab algn="l" pos="723900"/>
                <a:tab algn="l" pos="1447800"/>
                <a:tab algn="l" pos="2171700"/>
                <a:tab algn="l" pos="2895600"/>
                <a:tab algn="l" pos="3619500"/>
                <a:tab algn="l" pos="4343400"/>
                <a:tab algn="l" pos="5067300"/>
                <a:tab algn="l" pos="5791200"/>
                <a:tab algn="l" pos="6515100"/>
                <a:tab algn="l" pos="7239000"/>
                <a:tab algn="l" pos="7962900"/>
                <a:tab algn="l" pos="8686800"/>
              </a:tabLst>
            </a:pPr>
            <a:endParaRPr altLang="en-US" sz="2000" lang="ru-RU"/>
          </a:p>
          <a:p>
            <a:pPr algn="ctr" eaLnBrk="1" indent="-323850" latinLnBrk="1" lvl="0" marL="431800">
              <a:buClr>
                <a:srgbClr val="E6E6E6"/>
              </a:buClr>
              <a:buSzPct val="45000"/>
              <a:buFont typeface="Wingdings" pitchFamily="0" charset="2"/>
              <a:buChar char=""/>
              <a:tabLst>
                <a:tab algn="l" pos="723900"/>
                <a:tab algn="l" pos="1447800"/>
                <a:tab algn="l" pos="2171700"/>
                <a:tab algn="l" pos="2895600"/>
                <a:tab algn="l" pos="3619500"/>
                <a:tab algn="l" pos="4343400"/>
                <a:tab algn="l" pos="5067300"/>
                <a:tab algn="l" pos="5791200"/>
                <a:tab algn="l" pos="6515100"/>
                <a:tab algn="l" pos="7239000"/>
                <a:tab algn="l" pos="7962900"/>
                <a:tab algn="l" pos="8686800"/>
              </a:tabLst>
            </a:pPr>
            <a:r>
              <a:rPr altLang="en-US" sz="2000" lang="ru-RU"/>
              <a:t>Как и прежде мы с удовольствием выезжаем на природу чтобы отдохнуть, зарядиться энергией и как и наши далекие предки зажарить на огне кусок свежего мяса</a:t>
            </a: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>
  <p:cSld>
    <p:spTree>
      <p:nvGrpSpPr>
        <p:cNvPr id="35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585" name="Заголовок 3"/>
          <p:cNvSpPr/>
          <p:nvPr>
            <p:ph type="ctrTitle" sz="full" idx="0"/>
          </p:nvPr>
        </p:nvSpPr>
        <p:spPr>
          <a:xfrm rot="0">
            <a:off x="755650" y="250825"/>
            <a:ext cx="8569325" cy="1081087"/>
          </a:xfrm>
          <a:prstGeom prst="rect"/>
          <a:noFill/>
          <a:ln>
            <a:noFill/>
          </a:ln>
        </p:spPr>
        <p:txBody>
          <a:bodyPr anchor="ctr" bIns="0" lIns="0" rIns="0" tIns="0" vert="horz"/>
          <a:lstStyle>
            <a:lvl1pPr algn="l">
              <a:defRPr sz="2400"/>
            </a:lvl1pPr>
          </a:lstStyle>
          <a:p>
            <a:pPr algn="ctr" eaLnBrk="1" latinLnBrk="1" lvl="0"/>
            <a:r>
              <a:rPr altLang="en-US" lang="ru-RU"/>
              <a:t>Оглавление</a:t>
            </a:r>
          </a:p>
        </p:txBody>
      </p:sp>
      <p:sp>
        <p:nvSpPr>
          <p:cNvPr id="1048586" name="Подзаголовок 4"/>
          <p:cNvSpPr/>
          <p:nvPr>
            <p:ph type="subTitle" sz="full" idx="1"/>
          </p:nvPr>
        </p:nvSpPr>
        <p:spPr>
          <a:xfrm rot="0">
            <a:off x="1306512" y="1258887"/>
            <a:ext cx="7418387" cy="4956175"/>
          </a:xfrm>
          <a:prstGeom prst="rect"/>
          <a:noFill/>
          <a:ln>
            <a:noFill/>
          </a:ln>
        </p:spPr>
        <p:txBody>
          <a:bodyPr anchor="t" bIns="0" lIns="0" rIns="0" tIns="15120" vert="horz"/>
          <a:lstStyle>
            <a:lvl1pPr algn="ctr" marL="0">
              <a:buNone/>
              <a:defRPr sz="2400">
                <a:solidFill>
                  <a:srgbClr val="E6E6E6"/>
                </a:solidFill>
              </a:defRPr>
            </a:lvl1pPr>
            <a:lvl2pPr algn="ctr" marL="457200"/>
            <a:lvl3pPr algn="ctr" marL="914400"/>
            <a:lvl4pPr algn="ctr" marL="1371600"/>
            <a:lvl5pPr algn="ctr" marL="1828800"/>
          </a:lstStyle>
          <a:p>
            <a:pPr algn="l" eaLnBrk="1" latinLnBrk="1" lvl="0"/>
          </a:p>
          <a:p>
            <a:pPr algn="l" eaLnBrk="1" latinLnBrk="1" lvl="0"/>
            <a:endParaRPr altLang="en-US" lang="ru-RU"/>
          </a:p>
          <a:p>
            <a:pPr algn="l" eaLnBrk="1" latinLnBrk="1" lvl="0"/>
            <a:r>
              <a:rPr altLang="en-US" lang="ru-RU">
                <a:hlinkClick r:id="rId1" action="ppaction://hlinksldjump"/>
              </a:rPr>
              <a:t>Изменения ландшафта</a:t>
            </a:r>
          </a:p>
        </p:txBody>
      </p:sp>
      <p:sp>
        <p:nvSpPr>
          <p:cNvPr id="1048587" name="Прямоугольник 5"/>
          <p:cNvSpPr/>
          <p:nvPr/>
        </p:nvSpPr>
        <p:spPr>
          <a:xfrm rot="0">
            <a:off x="1230311" y="1768474"/>
            <a:ext cx="8064500" cy="349250"/>
          </a:xfrm>
          <a:prstGeom prst="rect"/>
          <a:noFill/>
          <a:ln>
            <a:noFill/>
          </a:ln>
        </p:spPr>
        <p:txBody>
          <a:bodyPr anchor="t" bIns="45720" lIns="91440" rIns="91440" tIns="45720" vert="horz">
            <a:spAutoFit/>
          </a:bodyPr>
          <a:lstStyle>
            <a:lvl1pPr algn="l" fontAlgn="base" indent="0" latinLnBrk="1" marL="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1pPr>
            <a:lvl2pPr algn="l" fontAlgn="base" indent="-285750" latinLnBrk="1" marL="74295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2pPr>
            <a:lvl3pPr algn="l" fontAlgn="base" indent="-228600" latinLnBrk="1" marL="114300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3pPr>
            <a:lvl4pPr algn="l" fontAlgn="base" indent="-228600" latinLnBrk="1" marL="160020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4pPr>
            <a:lvl5pPr algn="l" fontAlgn="base" indent="-228600" latinLnBrk="1" marL="205740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5pPr>
          </a:lstStyle>
          <a:p>
            <a:pPr eaLnBrk="1" latinLnBrk="1" lvl="0"/>
            <a:r>
              <a:rPr altLang="en-US" lang="ru-RU">
                <a:hlinkClick r:id="rId2" action="ppaction://hlinksldjump"/>
              </a:rPr>
              <a:t>Вот как все начиналось</a:t>
            </a:r>
          </a:p>
        </p:txBody>
      </p:sp>
      <p:sp>
        <p:nvSpPr>
          <p:cNvPr id="1048588" name="Прямоугольник 6"/>
          <p:cNvSpPr/>
          <p:nvPr/>
        </p:nvSpPr>
        <p:spPr>
          <a:xfrm rot="0">
            <a:off x="1230312" y="2473325"/>
            <a:ext cx="3802380" cy="358140"/>
          </a:xfrm>
          <a:prstGeom prst="rect"/>
          <a:noFill/>
          <a:ln>
            <a:noFill/>
          </a:ln>
        </p:spPr>
        <p:txBody>
          <a:bodyPr anchor="t" bIns="45720" lIns="91440" rIns="91440" tIns="45720" vert="horz" wrap="none">
            <a:spAutoFit/>
          </a:bodyPr>
          <a:lstStyle>
            <a:lvl1pPr algn="l" fontAlgn="base" indent="0" latinLnBrk="1" marL="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1pPr>
            <a:lvl2pPr algn="l" fontAlgn="base" indent="-285750" latinLnBrk="1" marL="74295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2pPr>
            <a:lvl3pPr algn="l" fontAlgn="base" indent="-228600" latinLnBrk="1" marL="114300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3pPr>
            <a:lvl4pPr algn="l" fontAlgn="base" indent="-228600" latinLnBrk="1" marL="160020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4pPr>
            <a:lvl5pPr algn="l" fontAlgn="base" indent="-228600" latinLnBrk="1" marL="205740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5pPr>
          </a:lstStyle>
          <a:p>
            <a:pPr eaLnBrk="1" latinLnBrk="1" lvl="0"/>
            <a:r>
              <a:rPr altLang="en-US" lang="ru-RU">
                <a:hlinkClick r:id="rId3" action="ppaction://hlinksldjump"/>
              </a:rPr>
              <a:t>Первые жители Мирового океана</a:t>
            </a:r>
          </a:p>
        </p:txBody>
      </p:sp>
      <p:sp>
        <p:nvSpPr>
          <p:cNvPr id="1048589" name="Прямоугольник 7"/>
          <p:cNvSpPr/>
          <p:nvPr/>
        </p:nvSpPr>
        <p:spPr>
          <a:xfrm rot="0">
            <a:off x="1301750" y="2828925"/>
            <a:ext cx="1414780" cy="358140"/>
          </a:xfrm>
          <a:prstGeom prst="rect"/>
          <a:noFill/>
          <a:ln>
            <a:noFill/>
          </a:ln>
        </p:spPr>
        <p:txBody>
          <a:bodyPr anchor="t" bIns="45720" lIns="91440" rIns="91440" tIns="45720" vert="horz" wrap="none">
            <a:spAutoFit/>
          </a:bodyPr>
          <a:lstStyle>
            <a:lvl1pPr algn="l" fontAlgn="base" indent="0" latinLnBrk="1" marL="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1pPr>
            <a:lvl2pPr algn="l" fontAlgn="base" indent="-285750" latinLnBrk="1" marL="74295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2pPr>
            <a:lvl3pPr algn="l" fontAlgn="base" indent="-228600" latinLnBrk="1" marL="114300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3pPr>
            <a:lvl4pPr algn="l" fontAlgn="base" indent="-228600" latinLnBrk="1" marL="160020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4pPr>
            <a:lvl5pPr algn="l" fontAlgn="base" indent="-228600" latinLnBrk="1" marL="205740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5pPr>
          </a:lstStyle>
          <a:p>
            <a:pPr eaLnBrk="1" latinLnBrk="1" lvl="0"/>
            <a:r>
              <a:rPr altLang="en-US" lang="ru-RU">
                <a:hlinkClick r:id="rId4" action="ppaction://hlinksldjump"/>
              </a:rPr>
              <a:t>Динозавры</a:t>
            </a:r>
          </a:p>
        </p:txBody>
      </p:sp>
      <p:sp>
        <p:nvSpPr>
          <p:cNvPr id="1048590" name="Прямоугольник 8"/>
          <p:cNvSpPr/>
          <p:nvPr/>
        </p:nvSpPr>
        <p:spPr>
          <a:xfrm rot="0">
            <a:off x="1301750" y="3211512"/>
            <a:ext cx="2368550" cy="349250"/>
          </a:xfrm>
          <a:prstGeom prst="rect"/>
          <a:noFill/>
          <a:ln>
            <a:noFill/>
          </a:ln>
        </p:spPr>
        <p:txBody>
          <a:bodyPr anchor="t" bIns="45720" lIns="91440" rIns="91440" tIns="45720" vert="horz">
            <a:spAutoFit/>
          </a:bodyPr>
          <a:lstStyle>
            <a:lvl1pPr algn="l" fontAlgn="base" indent="0" latinLnBrk="1" marL="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1pPr>
            <a:lvl2pPr algn="l" fontAlgn="base" indent="-285750" latinLnBrk="1" marL="74295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2pPr>
            <a:lvl3pPr algn="l" fontAlgn="base" indent="-228600" latinLnBrk="1" marL="114300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3pPr>
            <a:lvl4pPr algn="l" fontAlgn="base" indent="-228600" latinLnBrk="1" marL="160020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4pPr>
            <a:lvl5pPr algn="l" fontAlgn="base" indent="-228600" latinLnBrk="1" marL="205740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5pPr>
          </a:lstStyle>
          <a:p>
            <a:pPr eaLnBrk="1" latinLnBrk="1" lvl="0"/>
            <a:r>
              <a:rPr altLang="en-US" lang="ru-RU">
                <a:hlinkClick r:id="rId5" action="ppaction://hlinksldjump"/>
              </a:rPr>
              <a:t>Первобытные люди</a:t>
            </a:r>
          </a:p>
        </p:txBody>
      </p:sp>
      <p:sp>
        <p:nvSpPr>
          <p:cNvPr id="1048591" name="Прямоугольник 9"/>
          <p:cNvSpPr/>
          <p:nvPr/>
        </p:nvSpPr>
        <p:spPr>
          <a:xfrm rot="0">
            <a:off x="1301750" y="3594100"/>
            <a:ext cx="5207000" cy="350837"/>
          </a:xfrm>
          <a:prstGeom prst="rect"/>
          <a:noFill/>
          <a:ln>
            <a:noFill/>
          </a:ln>
        </p:spPr>
        <p:txBody>
          <a:bodyPr anchor="t" bIns="45720" lIns="91440" rIns="91440" tIns="45720" vert="horz">
            <a:spAutoFit/>
          </a:bodyPr>
          <a:lstStyle>
            <a:lvl1pPr algn="l" fontAlgn="base" indent="0" latinLnBrk="1" marL="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1pPr>
            <a:lvl2pPr algn="l" fontAlgn="base" indent="-285750" latinLnBrk="1" marL="74295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2pPr>
            <a:lvl3pPr algn="l" fontAlgn="base" indent="-228600" latinLnBrk="1" marL="114300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3pPr>
            <a:lvl4pPr algn="l" fontAlgn="base" indent="-228600" latinLnBrk="1" marL="160020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4pPr>
            <a:lvl5pPr algn="l" fontAlgn="base" indent="-228600" latinLnBrk="1" marL="205740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5pPr>
          </a:lstStyle>
          <a:p>
            <a:pPr eaLnBrk="1" latinLnBrk="1" lvl="0"/>
            <a:r>
              <a:rPr altLang="en-US" lang="ru-RU">
                <a:hlinkClick r:id="rId6" action="ppaction://hlinksldjump"/>
              </a:rPr>
              <a:t>Первые поселения людей и развитие ремесел</a:t>
            </a:r>
          </a:p>
        </p:txBody>
      </p:sp>
      <p:sp>
        <p:nvSpPr>
          <p:cNvPr id="1048592" name="Прямоугольник 10"/>
          <p:cNvSpPr/>
          <p:nvPr/>
        </p:nvSpPr>
        <p:spPr>
          <a:xfrm rot="0">
            <a:off x="1376362" y="3960812"/>
            <a:ext cx="1795779" cy="358140"/>
          </a:xfrm>
          <a:prstGeom prst="rect"/>
          <a:noFill/>
          <a:ln>
            <a:noFill/>
          </a:ln>
        </p:spPr>
        <p:txBody>
          <a:bodyPr anchor="t" bIns="45720" lIns="91440" rIns="91440" tIns="45720" vert="horz" wrap="none">
            <a:spAutoFit/>
          </a:bodyPr>
          <a:lstStyle>
            <a:lvl1pPr algn="l" fontAlgn="base" indent="0" latinLnBrk="1" marL="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1pPr>
            <a:lvl2pPr algn="l" fontAlgn="base" indent="-285750" latinLnBrk="1" marL="74295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2pPr>
            <a:lvl3pPr algn="l" fontAlgn="base" indent="-228600" latinLnBrk="1" marL="114300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3pPr>
            <a:lvl4pPr algn="l" fontAlgn="base" indent="-228600" latinLnBrk="1" marL="160020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4pPr>
            <a:lvl5pPr algn="l" fontAlgn="base" indent="-228600" latinLnBrk="1" marL="205740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5pPr>
          </a:lstStyle>
          <a:p>
            <a:pPr eaLnBrk="1" latinLnBrk="1" lvl="0"/>
            <a:r>
              <a:rPr altLang="en-US" lang="ru-RU">
                <a:hlinkClick r:id="rId7" action="ppaction://hlinksldjump"/>
              </a:rPr>
              <a:t>Дома из камня</a:t>
            </a:r>
          </a:p>
        </p:txBody>
      </p:sp>
      <p:sp>
        <p:nvSpPr>
          <p:cNvPr id="1048593" name="Прямоугольник 11"/>
          <p:cNvSpPr/>
          <p:nvPr/>
        </p:nvSpPr>
        <p:spPr>
          <a:xfrm rot="0">
            <a:off x="1376362" y="4427537"/>
            <a:ext cx="2278380" cy="358140"/>
          </a:xfrm>
          <a:prstGeom prst="rect"/>
          <a:noFill/>
          <a:ln>
            <a:noFill/>
          </a:ln>
        </p:spPr>
        <p:txBody>
          <a:bodyPr anchor="t" bIns="45720" lIns="91440" rIns="91440" tIns="45720" vert="horz" wrap="none">
            <a:spAutoFit/>
          </a:bodyPr>
          <a:lstStyle>
            <a:lvl1pPr algn="l" fontAlgn="base" indent="0" latinLnBrk="1" marL="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1pPr>
            <a:lvl2pPr algn="l" fontAlgn="base" indent="-285750" latinLnBrk="1" marL="74295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2pPr>
            <a:lvl3pPr algn="l" fontAlgn="base" indent="-228600" latinLnBrk="1" marL="114300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3pPr>
            <a:lvl4pPr algn="l" fontAlgn="base" indent="-228600" latinLnBrk="1" marL="160020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4pPr>
            <a:lvl5pPr algn="l" fontAlgn="base" indent="-228600" latinLnBrk="1" marL="205740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5pPr>
          </a:lstStyle>
          <a:p>
            <a:pPr eaLnBrk="1" latinLnBrk="1" lvl="0"/>
            <a:r>
              <a:rPr altLang="en-US" lang="ru-RU">
                <a:hlinkClick r:id="rId8" action="ppaction://hlinksldjump"/>
              </a:rPr>
              <a:t>Каменные джунгли</a:t>
            </a:r>
          </a:p>
        </p:txBody>
      </p:sp>
      <p:sp>
        <p:nvSpPr>
          <p:cNvPr id="1048594" name="Прямоугольник 12"/>
          <p:cNvSpPr/>
          <p:nvPr/>
        </p:nvSpPr>
        <p:spPr>
          <a:xfrm rot="0">
            <a:off x="1376362" y="4859337"/>
            <a:ext cx="2773680" cy="358140"/>
          </a:xfrm>
          <a:prstGeom prst="rect"/>
          <a:noFill/>
          <a:ln>
            <a:noFill/>
          </a:ln>
        </p:spPr>
        <p:txBody>
          <a:bodyPr anchor="t" bIns="45720" lIns="91440" rIns="91440" tIns="45720" vert="horz" wrap="none">
            <a:spAutoFit/>
          </a:bodyPr>
          <a:lstStyle>
            <a:lvl1pPr algn="l" fontAlgn="base" indent="0" latinLnBrk="1" marL="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1pPr>
            <a:lvl2pPr algn="l" fontAlgn="base" indent="-285750" latinLnBrk="1" marL="74295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2pPr>
            <a:lvl3pPr algn="l" fontAlgn="base" indent="-228600" latinLnBrk="1" marL="114300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3pPr>
            <a:lvl4pPr algn="l" fontAlgn="base" indent="-228600" latinLnBrk="1" marL="160020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4pPr>
            <a:lvl5pPr algn="l" fontAlgn="base" indent="-228600" latinLnBrk="1" marL="205740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5pPr>
          </a:lstStyle>
          <a:p>
            <a:pPr eaLnBrk="1" latinLnBrk="1" lvl="0"/>
            <a:r>
              <a:rPr altLang="en-US" lang="ru-RU">
                <a:hlinkClick r:id="rId9" action="ppaction://hlinksldjump"/>
              </a:rPr>
              <a:t>Возвращение к истокам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1" showMasterSp="1">
  <p:cSld>
    <p:spTree>
      <p:nvGrpSpPr>
        <p:cNvPr id="37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598" name="Rectangle 1"/>
          <p:cNvSpPr/>
          <p:nvPr>
            <p:ph type="title" sz="full" idx="0"/>
          </p:nvPr>
        </p:nvSpPr>
        <p:spPr>
          <a:xfrm rot="0">
            <a:off x="741362" y="282575"/>
            <a:ext cx="8609012" cy="1262062"/>
          </a:xfrm>
          <a:prstGeom prst="rect"/>
          <a:noFill/>
          <a:ln>
            <a:noFill/>
          </a:ln>
        </p:spPr>
        <p:txBody>
          <a:bodyPr anchor="ctr" bIns="0" lIns="0" rIns="0" tIns="38808" vert="horz"/>
          <a:lstStyle>
            <a:lvl1pPr algn="l" fontAlgn="base" indent="0" latinLnBrk="1" marL="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baseline="0" b="1" sz="2400" i="1" u="none">
                <a:solidFill>
                  <a:srgbClr val="FF9966"/>
                </a:solidFill>
                <a:latin typeface="Arial" pitchFamily="0" charset="0"/>
                <a:ea typeface="Lucida Sans Unicode" pitchFamily="0" charset="0"/>
                <a:sym typeface="Arial" pitchFamily="0" charset="0"/>
              </a:defRPr>
            </a:lvl1pPr>
          </a:lstStyle>
          <a:p>
            <a:pPr algn="ctr" eaLnBrk="1" latinLnBrk="1" lvl="0">
              <a:tabLst>
                <a:tab algn="l" pos="723900"/>
                <a:tab algn="l" pos="1447800"/>
                <a:tab algn="l" pos="2171700"/>
                <a:tab algn="l" pos="2895600"/>
                <a:tab algn="l" pos="3619500"/>
                <a:tab algn="l" pos="4343400"/>
                <a:tab algn="l" pos="5067300"/>
                <a:tab algn="l" pos="5791200"/>
                <a:tab algn="l" pos="6515100"/>
                <a:tab algn="l" pos="7239000"/>
                <a:tab algn="l" pos="7962900"/>
              </a:tabLst>
            </a:pPr>
            <a:r>
              <a:rPr altLang="en-US" sz="2800" lang="ru-RU">
                <a:latin typeface="Times New Roman" pitchFamily="16" charset="0"/>
              </a:rPr>
              <a:t>Вот как все начиналось</a:t>
            </a:r>
          </a:p>
        </p:txBody>
      </p:sp>
      <p:pic>
        <p:nvPicPr>
          <p:cNvPr id="2097152" name="Picture 2"/>
          <p:cNvPicPr>
            <a:picLocks/>
          </p:cNvPicPr>
          <p:nvPr/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739775" y="2176462"/>
            <a:ext cx="3696068" cy="4152919"/>
          </a:xfrm>
          <a:prstGeom prst="rect"/>
          <a:noFill/>
          <a:ln>
            <a:noFill/>
          </a:ln>
        </p:spPr>
      </p:pic>
      <p:sp>
        <p:nvSpPr>
          <p:cNvPr id="1048599" name="Rectangle 3"/>
          <p:cNvSpPr/>
          <p:nvPr>
            <p:ph type="body" sz="full" idx="1"/>
          </p:nvPr>
        </p:nvSpPr>
        <p:spPr>
          <a:xfrm rot="0">
            <a:off x="5235575" y="1963737"/>
            <a:ext cx="4281487" cy="4937125"/>
          </a:xfrm>
          <a:prstGeom prst="rect"/>
          <a:noFill/>
          <a:ln>
            <a:noFill/>
          </a:ln>
        </p:spPr>
        <p:txBody>
          <a:bodyPr anchor="t" bIns="0" lIns="0" rIns="0" tIns="15120" vert="horz"/>
          <a:lstStyle>
            <a:lvl1pPr algn="l" fontAlgn="base" indent="-342900" latinLnBrk="1" marL="342900" rtl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baseline="0" b="0" sz="2400" i="0" u="none">
                <a:solidFill>
                  <a:srgbClr val="E6E6E6"/>
                </a:solidFill>
                <a:latin typeface="Times New Roman" pitchFamily="16" charset="0"/>
                <a:ea typeface="Lucida Sans Unicode" pitchFamily="0" charset="0"/>
                <a:sym typeface="Arial" pitchFamily="0" charset="0"/>
              </a:defRPr>
            </a:lvl1pPr>
            <a:lvl2pPr algn="l" fontAlgn="base" indent="-285750" latinLnBrk="1" marL="742950" rtl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2800" i="0" u="none">
                <a:solidFill>
                  <a:srgbClr val="E6E6E6"/>
                </a:solidFill>
                <a:latin typeface="Times New Roman" pitchFamily="16" charset="0"/>
                <a:ea typeface="Lucida Sans Unicode" pitchFamily="0" charset="0"/>
                <a:sym typeface="Arial" pitchFamily="0" charset="0"/>
              </a:defRPr>
            </a:lvl2pPr>
            <a:lvl3pPr algn="l" fontAlgn="base" indent="-228600" latinLnBrk="1" marL="1143000" rtl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2400" i="0" u="none">
                <a:solidFill>
                  <a:srgbClr val="E6E6E6"/>
                </a:solidFill>
                <a:latin typeface="Times New Roman" pitchFamily="16" charset="0"/>
                <a:ea typeface="Lucida Sans Unicode" pitchFamily="0" charset="0"/>
                <a:sym typeface="Arial" pitchFamily="0" charset="0"/>
              </a:defRPr>
            </a:lvl3pPr>
            <a:lvl4pPr algn="l" fontAlgn="base" indent="-228600" latinLnBrk="1" marL="1600200" rtl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2000" i="0" u="none">
                <a:solidFill>
                  <a:srgbClr val="E6E6E6"/>
                </a:solidFill>
                <a:latin typeface="Times New Roman" pitchFamily="16" charset="0"/>
                <a:ea typeface="Lucida Sans Unicode" pitchFamily="0" charset="0"/>
                <a:sym typeface="Arial" pitchFamily="0" charset="0"/>
              </a:defRPr>
            </a:lvl4pPr>
            <a:lvl5pPr algn="l" fontAlgn="base" indent="-228600" latinLnBrk="1" marL="2057400" rtl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2000" i="0" u="none">
                <a:solidFill>
                  <a:srgbClr val="E6E6E6"/>
                </a:solidFill>
                <a:latin typeface="Times New Roman" pitchFamily="16" charset="0"/>
                <a:ea typeface="Lucida Sans Unicode" pitchFamily="0" charset="0"/>
                <a:sym typeface="Arial" pitchFamily="0" charset="0"/>
              </a:defRPr>
            </a:lvl5pPr>
          </a:lstStyle>
          <a:p>
            <a:pPr eaLnBrk="1" indent="-323850" latinLnBrk="1" lvl="0" marL="431800">
              <a:buClr>
                <a:srgbClr val="E6E6E6"/>
              </a:buClr>
              <a:buSzPct val="45000"/>
              <a:buFont typeface="Wingdings" pitchFamily="0" charset="2"/>
              <a:buChar char=""/>
              <a:tabLst>
                <a:tab algn="l" pos="723900"/>
                <a:tab algn="l" pos="1447800"/>
                <a:tab algn="l" pos="2171700"/>
                <a:tab algn="l" pos="2895600"/>
                <a:tab algn="l" pos="3619500"/>
              </a:tabLst>
            </a:pPr>
            <a:r>
              <a:rPr altLang="en-US" lang="ru-RU"/>
              <a:t>Наша планета родилась 400 миллиардов лет назад. Но выглядела она не так, как мы привыкли ее видеть сейчас. Очень давно наша планета была безжизненным холодным космическим телом.</a:t>
            </a: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1" showMasterSp="1">
  <p:cSld>
    <p:spTree>
      <p:nvGrpSpPr>
        <p:cNvPr id="41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07" name="Rectangle 1"/>
          <p:cNvSpPr/>
          <p:nvPr>
            <p:ph type="title" sz="full" idx="0"/>
          </p:nvPr>
        </p:nvSpPr>
        <p:spPr>
          <a:xfrm rot="0">
            <a:off x="741362" y="282575"/>
            <a:ext cx="8609012" cy="1262062"/>
          </a:xfrm>
          <a:prstGeom prst="rect"/>
          <a:noFill/>
          <a:ln>
            <a:noFill/>
          </a:ln>
        </p:spPr>
        <p:txBody>
          <a:bodyPr anchor="ctr" bIns="0" lIns="0" rIns="0" tIns="38808" vert="horz"/>
          <a:lstStyle>
            <a:lvl1pPr algn="l" fontAlgn="base" indent="0" latinLnBrk="1" marL="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baseline="0" b="1" sz="2400" i="1" u="none">
                <a:solidFill>
                  <a:srgbClr val="FF9966"/>
                </a:solidFill>
                <a:latin typeface="Arial" pitchFamily="0" charset="0"/>
                <a:ea typeface="Lucida Sans Unicode" pitchFamily="0" charset="0"/>
                <a:sym typeface="Arial" pitchFamily="0" charset="0"/>
              </a:defRPr>
            </a:lvl1pPr>
          </a:lstStyle>
          <a:p>
            <a:pPr algn="ctr" eaLnBrk="1" latinLnBrk="1" lvl="0">
              <a:tabLst>
                <a:tab algn="l" pos="723900"/>
                <a:tab algn="l" pos="1447800"/>
                <a:tab algn="l" pos="2171700"/>
                <a:tab algn="l" pos="2895600"/>
                <a:tab algn="l" pos="3619500"/>
                <a:tab algn="l" pos="4343400"/>
                <a:tab algn="l" pos="5067300"/>
                <a:tab algn="l" pos="5791200"/>
                <a:tab algn="l" pos="6515100"/>
                <a:tab algn="l" pos="7239000"/>
                <a:tab algn="l" pos="7962900"/>
              </a:tabLst>
            </a:pPr>
            <a:r>
              <a:rPr altLang="en-US" sz="2800" lang="ru-RU">
                <a:latin typeface="Times New Roman" pitchFamily="16" charset="0"/>
              </a:rPr>
              <a:t>Изменения ландшафта</a:t>
            </a:r>
          </a:p>
        </p:txBody>
      </p:sp>
      <p:pic>
        <p:nvPicPr>
          <p:cNvPr id="2097153" name="Picture 2"/>
          <p:cNvPicPr>
            <a:picLocks/>
          </p:cNvPicPr>
          <p:nvPr/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787400" y="1962150"/>
            <a:ext cx="3557982" cy="2354262"/>
          </a:xfrm>
          <a:prstGeom prst="rect"/>
          <a:noFill/>
          <a:ln>
            <a:noFill/>
          </a:ln>
        </p:spPr>
      </p:pic>
      <p:pic>
        <p:nvPicPr>
          <p:cNvPr id="2097154" name="Picture 3"/>
          <p:cNvPicPr>
            <a:picLocks/>
          </p:cNvPicPr>
          <p:nvPr/>
        </p:nvPicPr>
        <p:blipFill>
          <a:blip xmlns:r="http://schemas.openxmlformats.org/officeDocument/2006/relationships" r:embed="rId2"/>
          <a:srcRect l="0" t="0" r="0" b="0"/>
          <a:stretch>
            <a:fillRect/>
          </a:stretch>
        </p:blipFill>
        <p:spPr>
          <a:xfrm rot="0">
            <a:off x="5283200" y="1962150"/>
            <a:ext cx="3486591" cy="2354262"/>
          </a:xfrm>
          <a:prstGeom prst="rect"/>
          <a:noFill/>
          <a:ln>
            <a:noFill/>
          </a:ln>
        </p:spPr>
      </p:pic>
      <p:sp>
        <p:nvSpPr>
          <p:cNvPr id="1048608" name="Text Box 4"/>
          <p:cNvSpPr txBox="1"/>
          <p:nvPr/>
        </p:nvSpPr>
        <p:spPr>
          <a:xfrm rot="0">
            <a:off x="5235575" y="4541837"/>
            <a:ext cx="4281487" cy="2354262"/>
          </a:xfrm>
          <a:prstGeom prst="rect"/>
          <a:noFill/>
          <a:ln>
            <a:noFill/>
          </a:ln>
        </p:spPr>
        <p:txBody>
          <a:bodyPr anchor="t" bIns="0" lIns="0" rIns="0" tIns="15120" vert="horz"/>
          <a:lstStyle>
            <a:lvl1pPr algn="l" fontAlgn="base" indent="0" latinLnBrk="1" marL="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1pPr>
            <a:lvl2pPr algn="l" fontAlgn="base" indent="-285750" latinLnBrk="1" marL="74295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2pPr>
            <a:lvl3pPr algn="l" fontAlgn="base" indent="-228600" latinLnBrk="1" marL="114300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3pPr>
            <a:lvl4pPr algn="l" fontAlgn="base" indent="-228600" latinLnBrk="1" marL="160020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4pPr>
            <a:lvl5pPr algn="l" fontAlgn="base" indent="-228600" latinLnBrk="1" marL="205740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5pPr>
          </a:lstStyle>
          <a:p>
            <a:pPr eaLnBrk="1" indent="-323850" latinLnBrk="1" lvl="0" marL="431800">
              <a:lnSpc>
                <a:spcPct val="95000"/>
              </a:lnSpc>
              <a:buClr>
                <a:srgbClr val="E6E6E6"/>
              </a:buClr>
              <a:buSzPct val="45000"/>
              <a:buFont typeface="Wingdings" pitchFamily="0" charset="2"/>
              <a:buChar char=""/>
              <a:tabLst>
                <a:tab algn="l" pos="723900"/>
                <a:tab algn="l" pos="1447800"/>
                <a:tab algn="l" pos="2171700"/>
                <a:tab algn="l" pos="2895600"/>
                <a:tab algn="l" pos="3619500"/>
              </a:tabLst>
            </a:pPr>
            <a:r>
              <a:rPr altLang="en-US" sz="2400" lang="ru-RU">
                <a:solidFill>
                  <a:srgbClr val="E6E6E6"/>
                </a:solidFill>
                <a:latin typeface="Times New Roman" pitchFamily="16" charset="0"/>
              </a:rPr>
              <a:t>Из-за постоянной бомбардировки нашей планеты каметами и астероидами вся поверхность Земли представляла собой океан раскаленного расплава</a:t>
            </a:r>
          </a:p>
        </p:txBody>
      </p: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1" showMasterSp="1">
  <p:cSld>
    <p:spTree>
      <p:nvGrpSpPr>
        <p:cNvPr id="44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11" name="Rectangle 1"/>
          <p:cNvSpPr/>
          <p:nvPr>
            <p:ph type="title" sz="full" idx="0"/>
          </p:nvPr>
        </p:nvSpPr>
        <p:spPr>
          <a:xfrm rot="0">
            <a:off x="741362" y="282575"/>
            <a:ext cx="8609012" cy="1262062"/>
          </a:xfrm>
          <a:prstGeom prst="rect"/>
          <a:noFill/>
          <a:ln>
            <a:noFill/>
          </a:ln>
        </p:spPr>
        <p:txBody>
          <a:bodyPr anchor="ctr" bIns="0" lIns="0" rIns="0" tIns="38808" vert="horz"/>
          <a:lstStyle>
            <a:lvl1pPr algn="l" fontAlgn="base" indent="0" latinLnBrk="1" marL="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baseline="0" b="1" sz="2400" i="1" u="none">
                <a:solidFill>
                  <a:srgbClr val="FF9966"/>
                </a:solidFill>
                <a:latin typeface="Arial" pitchFamily="0" charset="0"/>
                <a:ea typeface="Lucida Sans Unicode" pitchFamily="0" charset="0"/>
                <a:sym typeface="Arial" pitchFamily="0" charset="0"/>
              </a:defRPr>
            </a:lvl1pPr>
          </a:lstStyle>
          <a:p>
            <a:pPr algn="ctr" eaLnBrk="1" latinLnBrk="1" lvl="0">
              <a:tabLst>
                <a:tab algn="l" pos="723900"/>
                <a:tab algn="l" pos="1447800"/>
                <a:tab algn="l" pos="2171700"/>
                <a:tab algn="l" pos="2895600"/>
                <a:tab algn="l" pos="3619500"/>
                <a:tab algn="l" pos="4343400"/>
                <a:tab algn="l" pos="5067300"/>
                <a:tab algn="l" pos="5791200"/>
                <a:tab algn="l" pos="6515100"/>
                <a:tab algn="l" pos="7239000"/>
                <a:tab algn="l" pos="7962900"/>
              </a:tabLst>
            </a:pPr>
            <a:r>
              <a:rPr altLang="en-US" sz="2800" lang="ru-RU">
                <a:latin typeface="Times New Roman" pitchFamily="16" charset="0"/>
              </a:rPr>
              <a:t>Первые жители Мирового океана</a:t>
            </a:r>
          </a:p>
        </p:txBody>
      </p:sp>
      <p:pic>
        <p:nvPicPr>
          <p:cNvPr id="2097157" name="Picture 3"/>
          <p:cNvPicPr>
            <a:picLocks/>
          </p:cNvPicPr>
          <p:nvPr/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5855953" y="1962150"/>
            <a:ext cx="3575383" cy="2354262"/>
          </a:xfrm>
          <a:prstGeom prst="rect"/>
          <a:noFill/>
          <a:ln>
            <a:noFill/>
          </a:ln>
        </p:spPr>
      </p:pic>
      <p:pic>
        <p:nvPicPr>
          <p:cNvPr id="2097158" name="Picture 4"/>
          <p:cNvPicPr>
            <a:picLocks/>
          </p:cNvPicPr>
          <p:nvPr/>
        </p:nvPicPr>
        <p:blipFill>
          <a:blip xmlns:r="http://schemas.openxmlformats.org/officeDocument/2006/relationships" r:embed="rId2"/>
          <a:srcRect l="0" t="0" r="0" b="0"/>
          <a:stretch>
            <a:fillRect/>
          </a:stretch>
        </p:blipFill>
        <p:spPr>
          <a:xfrm rot="0">
            <a:off x="5842315" y="4541837"/>
            <a:ext cx="3627122" cy="2354262"/>
          </a:xfrm>
          <a:prstGeom prst="rect"/>
          <a:noFill/>
          <a:ln>
            <a:noFill/>
          </a:ln>
        </p:spPr>
      </p:pic>
      <p:sp>
        <p:nvSpPr>
          <p:cNvPr id="1048612" name="Text Box 5"/>
          <p:cNvSpPr txBox="1"/>
          <p:nvPr/>
        </p:nvSpPr>
        <p:spPr>
          <a:xfrm rot="0">
            <a:off x="741362" y="4541837"/>
            <a:ext cx="4281487" cy="2354262"/>
          </a:xfrm>
          <a:prstGeom prst="rect"/>
          <a:noFill/>
          <a:ln>
            <a:noFill/>
          </a:ln>
        </p:spPr>
        <p:txBody>
          <a:bodyPr anchor="t" bIns="0" lIns="0" rIns="0" tIns="15120" vert="horz"/>
          <a:lstStyle>
            <a:lvl1pPr algn="l" fontAlgn="base" indent="0" latinLnBrk="1" marL="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1pPr>
            <a:lvl2pPr algn="l" fontAlgn="base" indent="-285750" latinLnBrk="1" marL="74295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2pPr>
            <a:lvl3pPr algn="l" fontAlgn="base" indent="-228600" latinLnBrk="1" marL="114300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3pPr>
            <a:lvl4pPr algn="l" fontAlgn="base" indent="-228600" latinLnBrk="1" marL="160020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4pPr>
            <a:lvl5pPr algn="l" fontAlgn="base" indent="-228600" latinLnBrk="1" marL="205740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5pPr>
          </a:lstStyle>
          <a:p>
            <a:pPr eaLnBrk="1" indent="-323850" latinLnBrk="1" lvl="0" marL="431800">
              <a:lnSpc>
                <a:spcPct val="95000"/>
              </a:lnSpc>
              <a:buClr>
                <a:srgbClr val="E6E6E6"/>
              </a:buClr>
              <a:buSzPct val="45000"/>
              <a:buFont typeface="Wingdings" pitchFamily="0" charset="2"/>
              <a:buChar char=""/>
              <a:tabLst>
                <a:tab algn="l" pos="723900"/>
                <a:tab algn="l" pos="1447800"/>
                <a:tab algn="l" pos="2171700"/>
                <a:tab algn="l" pos="2895600"/>
                <a:tab algn="l" pos="3619500"/>
              </a:tabLst>
            </a:pPr>
            <a:r>
              <a:rPr altLang="en-US" sz="2400" lang="ru-RU">
                <a:solidFill>
                  <a:srgbClr val="E6E6E6"/>
                </a:solidFill>
                <a:latin typeface="Times New Roman" pitchFamily="16" charset="0"/>
              </a:rPr>
              <a:t>Жизнь на Земле зародилась в воде. Жизнеспособные организмы развивались во влажных участках планеты и на дне водоемов</a:t>
            </a:r>
          </a:p>
        </p:txBody>
      </p:sp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1" showMasterSp="1">
  <p:cSld>
    <p:spTree>
      <p:nvGrpSpPr>
        <p:cNvPr id="48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19" name="Rectangle 1"/>
          <p:cNvSpPr/>
          <p:nvPr>
            <p:ph type="title" sz="full" idx="0"/>
          </p:nvPr>
        </p:nvSpPr>
        <p:spPr>
          <a:xfrm rot="0">
            <a:off x="741362" y="282575"/>
            <a:ext cx="8609012" cy="1262062"/>
          </a:xfrm>
          <a:prstGeom prst="rect"/>
          <a:noFill/>
          <a:ln>
            <a:noFill/>
          </a:ln>
        </p:spPr>
        <p:txBody>
          <a:bodyPr anchor="ctr" bIns="0" lIns="0" rIns="0" tIns="38808" vert="horz"/>
          <a:lstStyle>
            <a:lvl1pPr algn="l" fontAlgn="base" indent="0" latinLnBrk="1" marL="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baseline="0" b="1" sz="2400" i="1" u="none">
                <a:solidFill>
                  <a:srgbClr val="FF9966"/>
                </a:solidFill>
                <a:latin typeface="Arial" pitchFamily="0" charset="0"/>
                <a:ea typeface="Lucida Sans Unicode" pitchFamily="0" charset="0"/>
                <a:sym typeface="Arial" pitchFamily="0" charset="0"/>
              </a:defRPr>
            </a:lvl1pPr>
          </a:lstStyle>
          <a:p>
            <a:pPr algn="ctr" eaLnBrk="1" latinLnBrk="1" lvl="0">
              <a:tabLst>
                <a:tab algn="l" pos="723900"/>
                <a:tab algn="l" pos="1447800"/>
                <a:tab algn="l" pos="2171700"/>
                <a:tab algn="l" pos="2895600"/>
                <a:tab algn="l" pos="3619500"/>
                <a:tab algn="l" pos="4343400"/>
                <a:tab algn="l" pos="5067300"/>
                <a:tab algn="l" pos="5791200"/>
                <a:tab algn="l" pos="6515100"/>
                <a:tab algn="l" pos="7239000"/>
                <a:tab algn="l" pos="7962900"/>
              </a:tabLst>
            </a:pPr>
            <a:r>
              <a:rPr altLang="en-US" sz="2800" lang="ru-RU">
                <a:latin typeface="Times New Roman" pitchFamily="16" charset="0"/>
              </a:rPr>
              <a:t>Динозавры</a:t>
            </a:r>
          </a:p>
        </p:txBody>
      </p:sp>
      <p:pic>
        <p:nvPicPr>
          <p:cNvPr id="2097159" name="Picture 2"/>
          <p:cNvPicPr>
            <a:picLocks/>
          </p:cNvPicPr>
          <p:nvPr/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792162" y="1962150"/>
            <a:ext cx="3641268" cy="2354262"/>
          </a:xfrm>
          <a:prstGeom prst="rect"/>
          <a:noFill/>
          <a:ln>
            <a:noFill/>
          </a:ln>
        </p:spPr>
      </p:pic>
      <p:pic>
        <p:nvPicPr>
          <p:cNvPr id="2097160" name="Picture 3"/>
          <p:cNvPicPr>
            <a:picLocks/>
          </p:cNvPicPr>
          <p:nvPr/>
        </p:nvPicPr>
        <p:blipFill>
          <a:blip xmlns:r="http://schemas.openxmlformats.org/officeDocument/2006/relationships" r:embed="rId2"/>
          <a:srcRect l="0" t="0" r="0" b="0"/>
          <a:stretch>
            <a:fillRect/>
          </a:stretch>
        </p:blipFill>
        <p:spPr>
          <a:xfrm rot="0">
            <a:off x="787400" y="4541837"/>
            <a:ext cx="3672211" cy="2354262"/>
          </a:xfrm>
          <a:prstGeom prst="rect"/>
          <a:noFill/>
          <a:ln>
            <a:noFill/>
          </a:ln>
        </p:spPr>
      </p:pic>
      <p:sp>
        <p:nvSpPr>
          <p:cNvPr id="1048620" name="Rectangle 4"/>
          <p:cNvSpPr/>
          <p:nvPr>
            <p:ph type="body" sz="full" idx="1"/>
          </p:nvPr>
        </p:nvSpPr>
        <p:spPr>
          <a:xfrm rot="0">
            <a:off x="5235575" y="1963737"/>
            <a:ext cx="4281487" cy="4937125"/>
          </a:xfrm>
          <a:prstGeom prst="rect"/>
          <a:noFill/>
          <a:ln>
            <a:noFill/>
          </a:ln>
        </p:spPr>
        <p:txBody>
          <a:bodyPr anchor="t" bIns="0" lIns="0" rIns="0" tIns="15120" vert="horz"/>
          <a:lstStyle>
            <a:lvl1pPr algn="l" fontAlgn="base" indent="-342900" latinLnBrk="1" marL="342900" rtl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baseline="0" b="0" sz="2400" i="0" u="none">
                <a:solidFill>
                  <a:srgbClr val="E6E6E6"/>
                </a:solidFill>
                <a:latin typeface="Times New Roman" pitchFamily="16" charset="0"/>
                <a:ea typeface="Lucida Sans Unicode" pitchFamily="0" charset="0"/>
                <a:sym typeface="Arial" pitchFamily="0" charset="0"/>
              </a:defRPr>
            </a:lvl1pPr>
            <a:lvl2pPr algn="l" fontAlgn="base" indent="-285750" latinLnBrk="1" marL="742950" rtl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2800" i="0" u="none">
                <a:solidFill>
                  <a:srgbClr val="E6E6E6"/>
                </a:solidFill>
                <a:latin typeface="Times New Roman" pitchFamily="16" charset="0"/>
                <a:ea typeface="Lucida Sans Unicode" pitchFamily="0" charset="0"/>
                <a:sym typeface="Arial" pitchFamily="0" charset="0"/>
              </a:defRPr>
            </a:lvl2pPr>
            <a:lvl3pPr algn="l" fontAlgn="base" indent="-228600" latinLnBrk="1" marL="1143000" rtl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2400" i="0" u="none">
                <a:solidFill>
                  <a:srgbClr val="E6E6E6"/>
                </a:solidFill>
                <a:latin typeface="Times New Roman" pitchFamily="16" charset="0"/>
                <a:ea typeface="Lucida Sans Unicode" pitchFamily="0" charset="0"/>
                <a:sym typeface="Arial" pitchFamily="0" charset="0"/>
              </a:defRPr>
            </a:lvl3pPr>
            <a:lvl4pPr algn="l" fontAlgn="base" indent="-228600" latinLnBrk="1" marL="1600200" rtl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2000" i="0" u="none">
                <a:solidFill>
                  <a:srgbClr val="E6E6E6"/>
                </a:solidFill>
                <a:latin typeface="Times New Roman" pitchFamily="16" charset="0"/>
                <a:ea typeface="Lucida Sans Unicode" pitchFamily="0" charset="0"/>
                <a:sym typeface="Arial" pitchFamily="0" charset="0"/>
              </a:defRPr>
            </a:lvl4pPr>
            <a:lvl5pPr algn="l" fontAlgn="base" indent="-228600" latinLnBrk="1" marL="2057400" rtl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2000" i="0" u="none">
                <a:solidFill>
                  <a:srgbClr val="E6E6E6"/>
                </a:solidFill>
                <a:latin typeface="Times New Roman" pitchFamily="16" charset="0"/>
                <a:ea typeface="Lucida Sans Unicode" pitchFamily="0" charset="0"/>
                <a:sym typeface="Arial" pitchFamily="0" charset="0"/>
              </a:defRPr>
            </a:lvl5pPr>
          </a:lstStyle>
          <a:p>
            <a:pPr eaLnBrk="1" indent="-323850" latinLnBrk="1" lvl="0" marL="431800">
              <a:buClr>
                <a:srgbClr val="E6E6E6"/>
              </a:buClr>
              <a:buSzPct val="45000"/>
              <a:buFont typeface="Wingdings" pitchFamily="0" charset="2"/>
              <a:buChar char=""/>
              <a:tabLst>
                <a:tab algn="l" pos="723900"/>
                <a:tab algn="l" pos="1447800"/>
                <a:tab algn="l" pos="2171700"/>
                <a:tab algn="l" pos="2895600"/>
                <a:tab algn="l" pos="3619500"/>
              </a:tabLst>
            </a:pPr>
            <a:r>
              <a:rPr altLang="en-US" lang="ru-RU"/>
              <a:t>Первые динозавры появились примерно 180 миллионов лет назад. Динозавры были рептилиями, как и все млекопитающие на планете вышли из воды.</a:t>
            </a:r>
          </a:p>
          <a:p>
            <a:pPr eaLnBrk="1" indent="-323850" latinLnBrk="1" lvl="0" marL="431800">
              <a:buClr>
                <a:srgbClr val="E6E6E6"/>
              </a:buClr>
              <a:buSzPct val="45000"/>
              <a:buFont typeface="Wingdings" pitchFamily="0" charset="2"/>
              <a:buChar char=""/>
              <a:tabLst>
                <a:tab algn="l" pos="723900"/>
                <a:tab algn="l" pos="1447800"/>
                <a:tab algn="l" pos="2171700"/>
                <a:tab algn="l" pos="2895600"/>
                <a:tab algn="l" pos="3619500"/>
              </a:tabLst>
            </a:pPr>
            <a:r>
              <a:rPr altLang="en-US" lang="ru-RU"/>
              <a:t>Динозавры исчезли вследствие изменения климата из-за падения метеорита 60 миллионов лет назад.</a:t>
            </a:r>
          </a:p>
        </p:txBody>
      </p:sp>
    </p:spTree>
  </p:cSld>
  <p:clrMapOvr>
    <a:masterClrMapping/>
  </p:clrMapOvr>
  <p:transition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1" showMasterSp="1">
  <p:cSld>
    <p:spTree>
      <p:nvGrpSpPr>
        <p:cNvPr id="51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23" name="Rectangle 1"/>
          <p:cNvSpPr/>
          <p:nvPr>
            <p:ph type="title" sz="full" idx="0"/>
          </p:nvPr>
        </p:nvSpPr>
        <p:spPr>
          <a:xfrm rot="0">
            <a:off x="741362" y="282575"/>
            <a:ext cx="8609012" cy="1262062"/>
          </a:xfrm>
          <a:prstGeom prst="rect"/>
          <a:noFill/>
          <a:ln>
            <a:noFill/>
          </a:ln>
        </p:spPr>
        <p:txBody>
          <a:bodyPr anchor="ctr" bIns="0" lIns="0" rIns="0" tIns="38808" vert="horz"/>
          <a:lstStyle>
            <a:lvl1pPr algn="l" fontAlgn="base" indent="0" latinLnBrk="1" marL="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baseline="0" b="1" sz="2400" i="1" u="none">
                <a:solidFill>
                  <a:srgbClr val="FF9966"/>
                </a:solidFill>
                <a:latin typeface="Arial" pitchFamily="0" charset="0"/>
                <a:ea typeface="Lucida Sans Unicode" pitchFamily="0" charset="0"/>
                <a:sym typeface="Arial" pitchFamily="0" charset="0"/>
              </a:defRPr>
            </a:lvl1pPr>
          </a:lstStyle>
          <a:p>
            <a:pPr algn="ctr" eaLnBrk="1" latinLnBrk="1" lvl="0">
              <a:tabLst>
                <a:tab algn="l" pos="723900"/>
                <a:tab algn="l" pos="1447800"/>
                <a:tab algn="l" pos="2171700"/>
                <a:tab algn="l" pos="2895600"/>
                <a:tab algn="l" pos="3619500"/>
                <a:tab algn="l" pos="4343400"/>
                <a:tab algn="l" pos="5067300"/>
                <a:tab algn="l" pos="5791200"/>
                <a:tab algn="l" pos="6515100"/>
                <a:tab algn="l" pos="7239000"/>
                <a:tab algn="l" pos="7962900"/>
              </a:tabLst>
            </a:pPr>
            <a:r>
              <a:rPr altLang="en-US" sz="2800" lang="ru-RU">
                <a:latin typeface="Times New Roman" pitchFamily="16" charset="0"/>
              </a:rPr>
              <a:t>Первобытные люди</a:t>
            </a:r>
          </a:p>
        </p:txBody>
      </p:sp>
      <p:pic>
        <p:nvPicPr>
          <p:cNvPr id="2097161" name="Picture 2"/>
          <p:cNvPicPr>
            <a:picLocks/>
          </p:cNvPicPr>
          <p:nvPr/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1368425" y="1962150"/>
            <a:ext cx="2824333" cy="2354262"/>
          </a:xfrm>
          <a:prstGeom prst="rect"/>
          <a:noFill/>
          <a:ln>
            <a:noFill/>
          </a:ln>
        </p:spPr>
      </p:pic>
      <p:sp>
        <p:nvSpPr>
          <p:cNvPr id="1048624" name="Text Box 4"/>
          <p:cNvSpPr txBox="1"/>
          <p:nvPr/>
        </p:nvSpPr>
        <p:spPr>
          <a:xfrm rot="0">
            <a:off x="5235575" y="4541837"/>
            <a:ext cx="4281487" cy="2354262"/>
          </a:xfrm>
          <a:prstGeom prst="rect"/>
          <a:noFill/>
          <a:ln>
            <a:noFill/>
          </a:ln>
        </p:spPr>
        <p:txBody>
          <a:bodyPr anchor="t" bIns="0" lIns="0" rIns="0" tIns="15120" vert="horz"/>
          <a:lstStyle>
            <a:lvl1pPr algn="l" fontAlgn="base" indent="0" latinLnBrk="1" marL="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1pPr>
            <a:lvl2pPr algn="l" fontAlgn="base" indent="-285750" latinLnBrk="1" marL="74295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2pPr>
            <a:lvl3pPr algn="l" fontAlgn="base" indent="-228600" latinLnBrk="1" marL="114300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3pPr>
            <a:lvl4pPr algn="l" fontAlgn="base" indent="-228600" latinLnBrk="1" marL="160020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4pPr>
            <a:lvl5pPr algn="l" fontAlgn="base" indent="-228600" latinLnBrk="1" marL="205740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1800" i="0" u="none">
                <a:solidFill>
                  <a:schemeClr val="dk1"/>
                </a:solidFill>
                <a:latin typeface="Arial" pitchFamily="0" charset="0"/>
                <a:ea typeface="Microsoft YaHei" pitchFamily="0" charset="-122"/>
                <a:sym typeface="Arial" pitchFamily="0" charset="0"/>
              </a:defRPr>
            </a:lvl5pPr>
          </a:lstStyle>
          <a:p>
            <a:pPr eaLnBrk="1" indent="-323850" latinLnBrk="1" lvl="0" marL="431800">
              <a:lnSpc>
                <a:spcPct val="95000"/>
              </a:lnSpc>
              <a:buClr>
                <a:srgbClr val="E6E6E6"/>
              </a:buClr>
              <a:buSzPct val="45000"/>
              <a:buFont typeface="Wingdings" pitchFamily="0" charset="2"/>
              <a:buChar char=""/>
              <a:tabLst>
                <a:tab algn="l" pos="723900"/>
                <a:tab algn="l" pos="1447800"/>
                <a:tab algn="l" pos="2171700"/>
                <a:tab algn="l" pos="2895600"/>
                <a:tab algn="l" pos="3619500"/>
              </a:tabLst>
            </a:pPr>
            <a:r>
              <a:rPr altLang="en-US" sz="2000" lang="ru-RU">
                <a:solidFill>
                  <a:srgbClr val="E6E6E6"/>
                </a:solidFill>
                <a:latin typeface="Times New Roman" pitchFamily="16" charset="0"/>
              </a:rPr>
              <a:t>Первые люди появились в Африке около 200 тысяч лет назад. Со временем они научились мастерить орудия для охоты, что очень облегчило их жизнь</a:t>
            </a:r>
          </a:p>
        </p:txBody>
      </p:sp>
      <p:pic>
        <p:nvPicPr>
          <p:cNvPr id="2097163" name="Picture 5"/>
          <p:cNvPicPr>
            <a:picLocks/>
          </p:cNvPicPr>
          <p:nvPr/>
        </p:nvPicPr>
        <p:blipFill>
          <a:blip xmlns:r="http://schemas.openxmlformats.org/officeDocument/2006/relationships" r:embed="rId2"/>
          <a:srcRect l="0" t="0" r="0" b="0"/>
          <a:stretch>
            <a:fillRect/>
          </a:stretch>
        </p:blipFill>
        <p:spPr>
          <a:xfrm rot="0">
            <a:off x="1311275" y="4541837"/>
            <a:ext cx="2911619" cy="2354262"/>
          </a:xfrm>
          <a:prstGeom prst="rect"/>
          <a:noFill/>
          <a:ln>
            <a:noFill/>
          </a:ln>
        </p:spPr>
      </p:pic>
    </p:spTree>
  </p:cSld>
  <p:clrMapOvr>
    <a:masterClrMapping/>
  </p:clrMapOvr>
  <p:transition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1" showMasterSp="1">
  <p:cSld>
    <p:spTree>
      <p:nvGrpSpPr>
        <p:cNvPr id="55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31" name="Rectangle 1"/>
          <p:cNvSpPr/>
          <p:nvPr>
            <p:ph type="title" sz="full" idx="0"/>
          </p:nvPr>
        </p:nvSpPr>
        <p:spPr>
          <a:xfrm rot="0">
            <a:off x="741362" y="282575"/>
            <a:ext cx="8609012" cy="1262062"/>
          </a:xfrm>
          <a:prstGeom prst="rect"/>
          <a:noFill/>
          <a:ln>
            <a:noFill/>
          </a:ln>
        </p:spPr>
        <p:txBody>
          <a:bodyPr anchor="ctr" bIns="0" lIns="0" rIns="0" tIns="38808" vert="horz"/>
          <a:lstStyle>
            <a:lvl1pPr algn="l" fontAlgn="base" indent="0" latinLnBrk="1" marL="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baseline="0" b="1" sz="2400" i="1" u="none">
                <a:solidFill>
                  <a:srgbClr val="FF9966"/>
                </a:solidFill>
                <a:latin typeface="Arial" pitchFamily="0" charset="0"/>
                <a:ea typeface="Lucida Sans Unicode" pitchFamily="0" charset="0"/>
                <a:sym typeface="Arial" pitchFamily="0" charset="0"/>
              </a:defRPr>
            </a:lvl1pPr>
          </a:lstStyle>
          <a:p>
            <a:pPr algn="ctr" eaLnBrk="1" latinLnBrk="1" lvl="0">
              <a:tabLst>
                <a:tab algn="l" pos="723900"/>
                <a:tab algn="l" pos="1447800"/>
                <a:tab algn="l" pos="2171700"/>
                <a:tab algn="l" pos="2895600"/>
                <a:tab algn="l" pos="3619500"/>
                <a:tab algn="l" pos="4343400"/>
                <a:tab algn="l" pos="5067300"/>
                <a:tab algn="l" pos="5791200"/>
                <a:tab algn="l" pos="6515100"/>
                <a:tab algn="l" pos="7239000"/>
                <a:tab algn="l" pos="7962900"/>
              </a:tabLst>
            </a:pPr>
            <a:r>
              <a:rPr altLang="en-US" sz="2800" lang="ru-RU">
                <a:latin typeface="Times New Roman" pitchFamily="16" charset="0"/>
              </a:rPr>
              <a:t>Первые поселения людей и развитие ремесел</a:t>
            </a:r>
          </a:p>
        </p:txBody>
      </p:sp>
      <p:pic>
        <p:nvPicPr>
          <p:cNvPr id="2097164" name="Picture 2"/>
          <p:cNvPicPr>
            <a:picLocks/>
          </p:cNvPicPr>
          <p:nvPr/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1033462" y="1962150"/>
            <a:ext cx="3124560" cy="2354262"/>
          </a:xfrm>
          <a:prstGeom prst="rect"/>
          <a:noFill/>
          <a:ln>
            <a:noFill/>
          </a:ln>
        </p:spPr>
      </p:pic>
      <p:pic>
        <p:nvPicPr>
          <p:cNvPr id="2097165" name="Picture 3"/>
          <p:cNvPicPr>
            <a:picLocks/>
          </p:cNvPicPr>
          <p:nvPr/>
        </p:nvPicPr>
        <p:blipFill>
          <a:blip xmlns:r="http://schemas.openxmlformats.org/officeDocument/2006/relationships" r:embed="rId2"/>
          <a:srcRect l="0" t="0" r="0" b="0"/>
          <a:stretch>
            <a:fillRect/>
          </a:stretch>
        </p:blipFill>
        <p:spPr>
          <a:xfrm rot="0">
            <a:off x="6224201" y="1962150"/>
            <a:ext cx="2918211" cy="2354262"/>
          </a:xfrm>
          <a:prstGeom prst="rect"/>
          <a:noFill/>
          <a:ln>
            <a:noFill/>
          </a:ln>
        </p:spPr>
      </p:pic>
      <p:sp>
        <p:nvSpPr>
          <p:cNvPr id="1048632" name="Rectangle 4"/>
          <p:cNvSpPr/>
          <p:nvPr>
            <p:ph type="body" sz="full" idx="1"/>
          </p:nvPr>
        </p:nvSpPr>
        <p:spPr>
          <a:xfrm rot="0">
            <a:off x="741362" y="4541837"/>
            <a:ext cx="8772525" cy="2354262"/>
          </a:xfrm>
          <a:prstGeom prst="rect"/>
          <a:noFill/>
          <a:ln>
            <a:noFill/>
          </a:ln>
        </p:spPr>
        <p:txBody>
          <a:bodyPr anchor="t" bIns="0" lIns="0" rIns="0" tIns="15120" vert="horz"/>
          <a:lstStyle>
            <a:lvl1pPr algn="l" fontAlgn="base" indent="-342900" latinLnBrk="1" marL="342900" rtl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baseline="0" b="0" sz="2400" i="0" u="none">
                <a:solidFill>
                  <a:srgbClr val="E6E6E6"/>
                </a:solidFill>
                <a:latin typeface="Times New Roman" pitchFamily="16" charset="0"/>
                <a:ea typeface="Lucida Sans Unicode" pitchFamily="0" charset="0"/>
                <a:sym typeface="Arial" pitchFamily="0" charset="0"/>
              </a:defRPr>
            </a:lvl1pPr>
            <a:lvl2pPr algn="l" fontAlgn="base" indent="-285750" latinLnBrk="1" marL="742950" rtl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2800" i="0" u="none">
                <a:solidFill>
                  <a:srgbClr val="E6E6E6"/>
                </a:solidFill>
                <a:latin typeface="Times New Roman" pitchFamily="16" charset="0"/>
                <a:ea typeface="Lucida Sans Unicode" pitchFamily="0" charset="0"/>
                <a:sym typeface="Arial" pitchFamily="0" charset="0"/>
              </a:defRPr>
            </a:lvl2pPr>
            <a:lvl3pPr algn="l" fontAlgn="base" indent="-228600" latinLnBrk="1" marL="1143000" rtl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2400" i="0" u="none">
                <a:solidFill>
                  <a:srgbClr val="E6E6E6"/>
                </a:solidFill>
                <a:latin typeface="Times New Roman" pitchFamily="16" charset="0"/>
                <a:ea typeface="Lucida Sans Unicode" pitchFamily="0" charset="0"/>
                <a:sym typeface="Arial" pitchFamily="0" charset="0"/>
              </a:defRPr>
            </a:lvl3pPr>
            <a:lvl4pPr algn="l" fontAlgn="base" indent="-228600" latinLnBrk="1" marL="1600200" rtl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2000" i="0" u="none">
                <a:solidFill>
                  <a:srgbClr val="E6E6E6"/>
                </a:solidFill>
                <a:latin typeface="Times New Roman" pitchFamily="16" charset="0"/>
                <a:ea typeface="Lucida Sans Unicode" pitchFamily="0" charset="0"/>
                <a:sym typeface="Arial" pitchFamily="0" charset="0"/>
              </a:defRPr>
            </a:lvl4pPr>
            <a:lvl5pPr algn="l" fontAlgn="base" indent="-228600" latinLnBrk="1" marL="2057400" rtl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2000" i="0" u="none">
                <a:solidFill>
                  <a:srgbClr val="E6E6E6"/>
                </a:solidFill>
                <a:latin typeface="Times New Roman" pitchFamily="16" charset="0"/>
                <a:ea typeface="Lucida Sans Unicode" pitchFamily="0" charset="0"/>
                <a:sym typeface="Arial" pitchFamily="0" charset="0"/>
              </a:defRPr>
            </a:lvl5pPr>
          </a:lstStyle>
          <a:p>
            <a:pPr eaLnBrk="1" indent="-323850" latinLnBrk="1" lvl="0" marL="431800">
              <a:buClr>
                <a:srgbClr val="E6E6E6"/>
              </a:buClr>
              <a:buSzPct val="45000"/>
              <a:buFont typeface="Wingdings" pitchFamily="0" charset="2"/>
              <a:buChar char=""/>
              <a:tabLst>
                <a:tab algn="l" pos="723900"/>
                <a:tab algn="l" pos="1447800"/>
                <a:tab algn="l" pos="2171700"/>
                <a:tab algn="l" pos="2895600"/>
                <a:tab algn="l" pos="3619500"/>
                <a:tab algn="l" pos="4343400"/>
                <a:tab algn="l" pos="5067300"/>
                <a:tab algn="l" pos="5791200"/>
                <a:tab algn="l" pos="6515100"/>
                <a:tab algn="l" pos="7239000"/>
                <a:tab algn="l" pos="7962900"/>
                <a:tab algn="l" pos="8686800"/>
              </a:tabLst>
            </a:pPr>
            <a:endParaRPr altLang="en-US" sz="2000" lang="ru-RU"/>
          </a:p>
          <a:p>
            <a:pPr eaLnBrk="1" indent="-323850" latinLnBrk="1" lvl="0" marL="431800">
              <a:buClr>
                <a:srgbClr val="E6E6E6"/>
              </a:buClr>
              <a:buSzPct val="45000"/>
              <a:buFont typeface="Wingdings" pitchFamily="0" charset="2"/>
              <a:buChar char=""/>
              <a:tabLst>
                <a:tab algn="l" pos="723900"/>
                <a:tab algn="l" pos="1447800"/>
                <a:tab algn="l" pos="2171700"/>
                <a:tab algn="l" pos="2895600"/>
                <a:tab algn="l" pos="3619500"/>
                <a:tab algn="l" pos="4343400"/>
                <a:tab algn="l" pos="5067300"/>
                <a:tab algn="l" pos="5791200"/>
                <a:tab algn="l" pos="6515100"/>
                <a:tab algn="l" pos="7239000"/>
                <a:tab algn="l" pos="7962900"/>
                <a:tab algn="l" pos="8686800"/>
              </a:tabLst>
            </a:pPr>
            <a:endParaRPr altLang="en-US" sz="2000" lang="ru-RU"/>
          </a:p>
          <a:p>
            <a:pPr eaLnBrk="1" indent="-323850" latinLnBrk="1" lvl="0" marL="431800">
              <a:buClr>
                <a:srgbClr val="E6E6E6"/>
              </a:buClr>
              <a:buSzPct val="45000"/>
              <a:buFont typeface="Wingdings" pitchFamily="0" charset="2"/>
              <a:buChar char=""/>
              <a:tabLst>
                <a:tab algn="l" pos="723900"/>
                <a:tab algn="l" pos="1447800"/>
                <a:tab algn="l" pos="2171700"/>
                <a:tab algn="l" pos="2895600"/>
                <a:tab algn="l" pos="3619500"/>
                <a:tab algn="l" pos="4343400"/>
                <a:tab algn="l" pos="5067300"/>
                <a:tab algn="l" pos="5791200"/>
                <a:tab algn="l" pos="6515100"/>
                <a:tab algn="l" pos="7239000"/>
                <a:tab algn="l" pos="7962900"/>
                <a:tab algn="l" pos="8686800"/>
              </a:tabLst>
            </a:pPr>
            <a:r>
              <a:rPr altLang="en-US" sz="2000" lang="ru-RU"/>
              <a:t>Шло время. Люди научились шить себе одежду, строить дома, делали глиняную посуду, обрабатывали землю. Для безопасности люди стали селиться небольшими группами, образовывая поселения.</a:t>
            </a:r>
          </a:p>
        </p:txBody>
      </p:sp>
    </p:spTree>
  </p:cSld>
  <p:clrMapOvr>
    <a:masterClrMapping/>
  </p:clrMapOvr>
  <p:transition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1" showMasterSp="1">
  <p:cSld>
    <p:spTree>
      <p:nvGrpSpPr>
        <p:cNvPr id="58" name=""/>
        <p:cNvGrpSpPr/>
        <p:nvPr/>
      </p:nvGrpSpPr>
      <p:grpSpPr>
        <a:xfrm rot="0">
          <a:off x="0" y="0"/>
          <a:ext cx="0" cy="0"/>
          <a:chOff x="0" y="0"/>
          <a:chExt cx="0" cy="0"/>
        </a:xfrm>
      </p:grpSpPr>
      <p:sp>
        <p:nvSpPr>
          <p:cNvPr id="1048635" name="Rectangle 1"/>
          <p:cNvSpPr/>
          <p:nvPr>
            <p:ph type="title" sz="full" idx="0"/>
          </p:nvPr>
        </p:nvSpPr>
        <p:spPr>
          <a:xfrm rot="0">
            <a:off x="741362" y="282575"/>
            <a:ext cx="8609012" cy="1262062"/>
          </a:xfrm>
          <a:prstGeom prst="rect"/>
          <a:noFill/>
          <a:ln>
            <a:noFill/>
          </a:ln>
        </p:spPr>
        <p:txBody>
          <a:bodyPr anchor="ctr" bIns="0" lIns="0" rIns="0" tIns="38808" vert="horz"/>
          <a:lstStyle>
            <a:lvl1pPr algn="l" fontAlgn="base" indent="0" latinLnBrk="1" marL="0" rtl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baseline="0" b="1" sz="2400" i="1" u="none">
                <a:solidFill>
                  <a:srgbClr val="FF9966"/>
                </a:solidFill>
                <a:latin typeface="Arial" pitchFamily="0" charset="0"/>
                <a:ea typeface="Lucida Sans Unicode" pitchFamily="0" charset="0"/>
                <a:sym typeface="Arial" pitchFamily="0" charset="0"/>
              </a:defRPr>
            </a:lvl1pPr>
          </a:lstStyle>
          <a:p>
            <a:pPr algn="ctr" eaLnBrk="1" latinLnBrk="1" lvl="0">
              <a:tabLst>
                <a:tab algn="l" pos="723900"/>
                <a:tab algn="l" pos="1447800"/>
                <a:tab algn="l" pos="2171700"/>
                <a:tab algn="l" pos="2895600"/>
                <a:tab algn="l" pos="3619500"/>
                <a:tab algn="l" pos="4343400"/>
                <a:tab algn="l" pos="5067300"/>
                <a:tab algn="l" pos="5791200"/>
                <a:tab algn="l" pos="6515100"/>
                <a:tab algn="l" pos="7239000"/>
                <a:tab algn="l" pos="7962900"/>
              </a:tabLst>
            </a:pPr>
            <a:r>
              <a:rPr altLang="en-US" sz="2800" lang="ru-RU">
                <a:latin typeface="Times New Roman" pitchFamily="16" charset="0"/>
              </a:rPr>
              <a:t>Дома из камня</a:t>
            </a:r>
          </a:p>
        </p:txBody>
      </p:sp>
      <p:pic>
        <p:nvPicPr>
          <p:cNvPr id="2097166" name="Picture 2"/>
          <p:cNvPicPr>
            <a:picLocks/>
          </p:cNvPicPr>
          <p:nvPr/>
        </p:nvPicPr>
        <p:blipFill>
          <a:blip xmlns:r="http://schemas.openxmlformats.org/officeDocument/2006/relationships" r:embed="rId1"/>
          <a:srcRect l="0" t="0" r="0" b="0"/>
          <a:stretch>
            <a:fillRect/>
          </a:stretch>
        </p:blipFill>
        <p:spPr>
          <a:xfrm rot="0">
            <a:off x="758825" y="2473325"/>
            <a:ext cx="3596119" cy="2854325"/>
          </a:xfrm>
          <a:prstGeom prst="rect"/>
          <a:noFill/>
          <a:ln>
            <a:noFill/>
          </a:ln>
        </p:spPr>
      </p:pic>
      <p:sp>
        <p:nvSpPr>
          <p:cNvPr id="1048636" name="Rectangle 3"/>
          <p:cNvSpPr/>
          <p:nvPr>
            <p:ph type="body" sz="full" idx="1"/>
          </p:nvPr>
        </p:nvSpPr>
        <p:spPr>
          <a:xfrm rot="0">
            <a:off x="5235575" y="1963737"/>
            <a:ext cx="4281487" cy="4937125"/>
          </a:xfrm>
          <a:prstGeom prst="rect"/>
          <a:noFill/>
          <a:ln>
            <a:noFill/>
          </a:ln>
        </p:spPr>
        <p:txBody>
          <a:bodyPr anchor="t" bIns="0" lIns="0" rIns="0" tIns="15120" vert="horz"/>
          <a:lstStyle>
            <a:lvl1pPr algn="l" fontAlgn="base" indent="-342900" latinLnBrk="1" marL="342900" rtl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Times New Roman" pitchFamily="16" charset="0"/>
              <a:buNone/>
              <a:defRPr baseline="0" b="0" sz="2400" i="0" u="none">
                <a:solidFill>
                  <a:srgbClr val="E6E6E6"/>
                </a:solidFill>
                <a:latin typeface="Times New Roman" pitchFamily="16" charset="0"/>
                <a:ea typeface="Lucida Sans Unicode" pitchFamily="0" charset="0"/>
                <a:sym typeface="Arial" pitchFamily="0" charset="0"/>
              </a:defRPr>
            </a:lvl1pPr>
            <a:lvl2pPr algn="l" fontAlgn="base" indent="-285750" latinLnBrk="1" marL="742950" rtl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2800" i="0" u="none">
                <a:solidFill>
                  <a:srgbClr val="E6E6E6"/>
                </a:solidFill>
                <a:latin typeface="Times New Roman" pitchFamily="16" charset="0"/>
                <a:ea typeface="Lucida Sans Unicode" pitchFamily="0" charset="0"/>
                <a:sym typeface="Arial" pitchFamily="0" charset="0"/>
              </a:defRPr>
            </a:lvl2pPr>
            <a:lvl3pPr algn="l" fontAlgn="base" indent="-228600" latinLnBrk="1" marL="1143000" rtl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2400" i="0" u="none">
                <a:solidFill>
                  <a:srgbClr val="E6E6E6"/>
                </a:solidFill>
                <a:latin typeface="Times New Roman" pitchFamily="16" charset="0"/>
                <a:ea typeface="Lucida Sans Unicode" pitchFamily="0" charset="0"/>
                <a:sym typeface="Arial" pitchFamily="0" charset="0"/>
              </a:defRPr>
            </a:lvl3pPr>
            <a:lvl4pPr algn="l" fontAlgn="base" indent="-228600" latinLnBrk="1" marL="1600200" rtl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2000" i="0" u="none">
                <a:solidFill>
                  <a:srgbClr val="E6E6E6"/>
                </a:solidFill>
                <a:latin typeface="Times New Roman" pitchFamily="16" charset="0"/>
                <a:ea typeface="Lucida Sans Unicode" pitchFamily="0" charset="0"/>
                <a:sym typeface="Arial" pitchFamily="0" charset="0"/>
              </a:defRPr>
            </a:lvl4pPr>
            <a:lvl5pPr algn="l" fontAlgn="base" indent="-228600" latinLnBrk="1" marL="2057400" rtl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Times New Roman" pitchFamily="16" charset="0"/>
              <a:buNone/>
              <a:defRPr baseline="0" b="0" sz="2000" i="0" u="none">
                <a:solidFill>
                  <a:srgbClr val="E6E6E6"/>
                </a:solidFill>
                <a:latin typeface="Times New Roman" pitchFamily="16" charset="0"/>
                <a:ea typeface="Lucida Sans Unicode" pitchFamily="0" charset="0"/>
                <a:sym typeface="Arial" pitchFamily="0" charset="0"/>
              </a:defRPr>
            </a:lvl5pPr>
          </a:lstStyle>
          <a:p>
            <a:pPr eaLnBrk="1" indent="-323850" latinLnBrk="1" lvl="0" marL="431800">
              <a:buClr>
                <a:srgbClr val="E6E6E6"/>
              </a:buClr>
              <a:buSzPct val="45000"/>
              <a:buFont typeface="Wingdings" pitchFamily="0" charset="2"/>
              <a:buChar char=""/>
              <a:tabLst>
                <a:tab algn="l" pos="723900"/>
                <a:tab algn="l" pos="1447800"/>
                <a:tab algn="l" pos="2171700"/>
                <a:tab algn="l" pos="2895600"/>
                <a:tab algn="l" pos="3619500"/>
              </a:tabLst>
            </a:pPr>
            <a:endParaRPr altLang="en-US" sz="2000" lang="ru-RU"/>
          </a:p>
          <a:p>
            <a:pPr eaLnBrk="1" indent="-323850" latinLnBrk="1" lvl="0" marL="431800">
              <a:buClr>
                <a:srgbClr val="E6E6E6"/>
              </a:buClr>
              <a:buSzPct val="45000"/>
              <a:buFont typeface="Wingdings" pitchFamily="0" charset="2"/>
              <a:buChar char=""/>
              <a:tabLst>
                <a:tab algn="l" pos="723900"/>
                <a:tab algn="l" pos="1447800"/>
                <a:tab algn="l" pos="2171700"/>
                <a:tab algn="l" pos="2895600"/>
                <a:tab algn="l" pos="3619500"/>
              </a:tabLst>
            </a:pPr>
            <a:endParaRPr altLang="en-US" sz="2000" lang="ru-RU"/>
          </a:p>
          <a:p>
            <a:pPr eaLnBrk="1" indent="-323850" latinLnBrk="1" lvl="0" marL="431800">
              <a:buClr>
                <a:srgbClr val="E6E6E6"/>
              </a:buClr>
              <a:buSzPct val="45000"/>
              <a:buFont typeface="Wingdings" pitchFamily="0" charset="2"/>
              <a:buChar char=""/>
              <a:tabLst>
                <a:tab algn="l" pos="723900"/>
                <a:tab algn="l" pos="1447800"/>
                <a:tab algn="l" pos="2171700"/>
                <a:tab algn="l" pos="2895600"/>
                <a:tab algn="l" pos="3619500"/>
              </a:tabLst>
            </a:pPr>
            <a:endParaRPr altLang="en-US" sz="2000" lang="ru-RU"/>
          </a:p>
          <a:p>
            <a:pPr eaLnBrk="1" indent="-323850" latinLnBrk="1" lvl="0" marL="431800">
              <a:buClr>
                <a:srgbClr val="E6E6E6"/>
              </a:buClr>
              <a:buSzPct val="45000"/>
              <a:buFont typeface="Wingdings" pitchFamily="0" charset="2"/>
              <a:buChar char=""/>
              <a:tabLst>
                <a:tab algn="l" pos="723900"/>
                <a:tab algn="l" pos="1447800"/>
                <a:tab algn="l" pos="2171700"/>
                <a:tab algn="l" pos="2895600"/>
                <a:tab algn="l" pos="3619500"/>
              </a:tabLst>
            </a:pPr>
            <a:r>
              <a:rPr altLang="en-US" sz="2000" lang="ru-RU"/>
              <a:t>Уже в 11 веке начинает распространяться в городах каменное строительство. Сначала это церкви и дворцы, а в 17 веке появляются первые каменные жилые дома. Так же из камня возводятся и оборонительные стены городов</a:t>
            </a:r>
          </a:p>
        </p:txBody>
      </p:sp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name="Office 主题">
  <a:themeElements>
    <a:clrScheme name="Default Color Scheme">
      <a:dk1>
        <a:srgbClr val="000000"/>
      </a:dk1>
      <a:lt1>
        <a:srgbClr val="FFFFFF"/>
      </a:lt1>
      <a:dk2>
        <a:srgbClr val="808080"/>
      </a:dk2>
      <a:lt2>
        <a:srgbClr val="00000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Default Color Scheme 1">
        <a:dk1>
          <a:srgbClr val="000000"/>
        </a:dk1>
        <a:lt1>
          <a:srgbClr val="FFFFFF"/>
        </a:lt1>
        <a:dk2>
          <a:srgbClr val="808080"/>
        </a:dk2>
        <a:lt2>
          <a:srgbClr val="00000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7"/>
        </a:accent6>
        <a:hlink>
          <a:srgbClr val="CCCCFF"/>
        </a:hlink>
        <a:folHlink>
          <a:srgbClr val="B2B2B2"/>
        </a:folHlink>
      </a:clrScheme>
    </a:extraClrScheme>
    <a:extraClrScheme>
      <a:clrScheme name="Default Color Scheme 2">
        <a:dk1>
          <a:srgbClr val="FFFFFF"/>
        </a:dk1>
        <a:lt1>
          <a:srgbClr val="0000FF"/>
        </a:lt1>
        <a:dk2>
          <a:srgbClr val="000000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CDCDC"/>
        </a:accent4>
        <a:accent5>
          <a:srgbClr val="FFCAAA"/>
        </a:accent5>
        <a:accent6>
          <a:srgbClr val="00E5E5"/>
        </a:accent6>
        <a:hlink>
          <a:srgbClr val="FF0000"/>
        </a:hlink>
        <a:folHlink>
          <a:srgbClr val="969696"/>
        </a:folHlink>
      </a:clrScheme>
    </a:extraClrScheme>
    <a:extraClrScheme>
      <a:clrScheme name="Default Color Scheme 3">
        <a:dk1>
          <a:srgbClr val="000000"/>
        </a:dk1>
        <a:lt1>
          <a:srgbClr val="FFFFCC"/>
        </a:lt1>
        <a:dk2>
          <a:srgbClr val="6666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20000"/>
        </a:accent6>
        <a:hlink>
          <a:srgbClr val="0033CC"/>
        </a:hlink>
        <a:folHlink>
          <a:srgbClr val="FFCC66"/>
        </a:folHlink>
      </a:clrScheme>
    </a:extraClrScheme>
    <a:extraClrScheme>
      <a:clrScheme name="Default Color Scheme 4">
        <a:dk1>
          <a:srgbClr val="000000"/>
        </a:dk1>
        <a:lt1>
          <a:srgbClr val="FFFFFF"/>
        </a:lt1>
        <a:dk2>
          <a:srgbClr val="333333"/>
        </a:dk2>
        <a:lt2>
          <a:srgbClr val="000000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27272"/>
        </a:accent6>
        <a:hlink>
          <a:srgbClr val="4D4D4D"/>
        </a:hlink>
        <a:folHlink>
          <a:srgbClr val="EAEAEA"/>
        </a:folHlink>
      </a:clrScheme>
    </a:extraClrScheme>
    <a:extraClrScheme>
      <a:clrScheme name="Default Color Scheme 5">
        <a:dk1>
          <a:srgbClr val="000000"/>
        </a:dk1>
        <a:lt1>
          <a:srgbClr val="FFFFFF"/>
        </a:lt1>
        <a:dk2>
          <a:srgbClr val="808080"/>
        </a:dk2>
        <a:lt2>
          <a:srgbClr val="00000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9"/>
        </a:accent5>
        <a:accent6>
          <a:srgbClr val="0000E5"/>
        </a:accent6>
        <a:hlink>
          <a:srgbClr val="CC00CC"/>
        </a:hlink>
        <a:folHlink>
          <a:srgbClr val="C0C0C0"/>
        </a:folHlink>
      </a:clrScheme>
    </a:extraClrScheme>
    <a:extraClrScheme>
      <a:clrScheme name="Default Color Scheme 6">
        <a:dk1>
          <a:srgbClr val="000000"/>
        </a:dk1>
        <a:lt1>
          <a:srgbClr val="FFFFFF"/>
        </a:lt1>
        <a:dk2>
          <a:srgbClr val="808080"/>
        </a:dk2>
        <a:lt2>
          <a:srgbClr val="00000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BE5"/>
        </a:accent6>
        <a:hlink>
          <a:srgbClr val="FF0000"/>
        </a:hlink>
        <a:folHlink>
          <a:srgbClr val="009900"/>
        </a:folHlink>
      </a:clrScheme>
    </a:extraClrScheme>
    <a:extraClrScheme>
      <a:clrScheme name="Default Color Scheme 7">
        <a:dk1>
          <a:srgbClr val="000000"/>
        </a:dk1>
        <a:lt1>
          <a:srgbClr val="FFFFFF"/>
        </a:lt1>
        <a:dk2>
          <a:srgbClr val="808080"/>
        </a:dk2>
        <a:lt2>
          <a:srgbClr val="00000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9E5B7"/>
        </a:accent6>
        <a:hlink>
          <a:srgbClr val="CC00CC"/>
        </a:hlink>
        <a:folHlink>
          <a:srgbClr val="B2B2B2"/>
        </a:folHlink>
      </a:clrScheme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ppt/theme/theme3.xml><?xml version="1.0" encoding="utf-8"?>
<a:theme xmlns:a="http://schemas.openxmlformats.org/drawingml/2006/main" name="Office 主题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Properties xmlns="http://schemas.openxmlformats.org/officeDocument/2006/extended-properties">
  <ScaleCrop>0</ScaleCrop>
  <LinksUpToDate>0</LinksUpToDate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Презентация PowerPoint</dc:title>
  <dc:creator>user user</dc:creator>
  <cp:lastModifiedBy>InfoTech</cp:lastModifiedBy>
  <dcterms:created xsi:type="dcterms:W3CDTF">2020-06-07T12:42:29Z</dcterms:created>
  <dcterms:modified xsi:type="dcterms:W3CDTF">2022-04-09T17:09:46Z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54360c15953e487bb52c25cbfab30b5d</vt:lpwstr>
  </property>
</Properties>
</file>