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73" r:id="rId4"/>
    <p:sldId id="283" r:id="rId5"/>
    <p:sldId id="261" r:id="rId6"/>
    <p:sldId id="265" r:id="rId7"/>
    <p:sldId id="262" r:id="rId8"/>
    <p:sldId id="266" r:id="rId9"/>
    <p:sldId id="264" r:id="rId10"/>
    <p:sldId id="269" r:id="rId11"/>
    <p:sldId id="270" r:id="rId12"/>
    <p:sldId id="272" r:id="rId13"/>
    <p:sldId id="278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CCFF33"/>
    <a:srgbClr val="FF0066"/>
    <a:srgbClr val="FF7DB2"/>
    <a:srgbClr val="FF53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56" autoAdjust="0"/>
    <p:restoredTop sz="94660"/>
  </p:normalViewPr>
  <p:slideViewPr>
    <p:cSldViewPr>
      <p:cViewPr>
        <p:scale>
          <a:sx n="71" d="100"/>
          <a:sy n="71" d="100"/>
        </p:scale>
        <p:origin x="-894" y="-4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B67A8-5812-4865-8DA3-E3ABA94B8C31}" type="datetimeFigureOut">
              <a:rPr lang="ru-RU" smtClean="0"/>
              <a:pPr/>
              <a:t>26.11.2021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D7560-F992-407E-8012-5FFB7F6605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70971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B67A8-5812-4865-8DA3-E3ABA94B8C31}" type="datetimeFigureOut">
              <a:rPr lang="ru-RU" smtClean="0"/>
              <a:pPr/>
              <a:t>26.11.2021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D7560-F992-407E-8012-5FFB7F6605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32999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B67A8-5812-4865-8DA3-E3ABA94B8C31}" type="datetimeFigureOut">
              <a:rPr lang="ru-RU" smtClean="0"/>
              <a:pPr/>
              <a:t>26.11.2021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D7560-F992-407E-8012-5FFB7F6605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759672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B67A8-5812-4865-8DA3-E3ABA94B8C31}" type="datetimeFigureOut">
              <a:rPr lang="ru-RU" smtClean="0"/>
              <a:pPr/>
              <a:t>26.11.2021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D7560-F992-407E-8012-5FFB7F6605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47698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B67A8-5812-4865-8DA3-E3ABA94B8C31}" type="datetimeFigureOut">
              <a:rPr lang="ru-RU" smtClean="0"/>
              <a:pPr/>
              <a:t>26.11.2021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D7560-F992-407E-8012-5FFB7F6605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065658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B67A8-5812-4865-8DA3-E3ABA94B8C31}" type="datetimeFigureOut">
              <a:rPr lang="ru-RU" smtClean="0"/>
              <a:pPr/>
              <a:t>26.11.2021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D7560-F992-407E-8012-5FFB7F6605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25221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B67A8-5812-4865-8DA3-E3ABA94B8C31}" type="datetimeFigureOut">
              <a:rPr lang="ru-RU" smtClean="0"/>
              <a:pPr/>
              <a:t>26.11.2021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D7560-F992-407E-8012-5FFB7F6605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16805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B67A8-5812-4865-8DA3-E3ABA94B8C31}" type="datetimeFigureOut">
              <a:rPr lang="ru-RU" smtClean="0"/>
              <a:pPr/>
              <a:t>26.11.2021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D7560-F992-407E-8012-5FFB7F6605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8982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B67A8-5812-4865-8DA3-E3ABA94B8C31}" type="datetimeFigureOut">
              <a:rPr lang="ru-RU" smtClean="0"/>
              <a:pPr/>
              <a:t>26.11.2021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D7560-F992-407E-8012-5FFB7F6605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72946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B67A8-5812-4865-8DA3-E3ABA94B8C31}" type="datetimeFigureOut">
              <a:rPr lang="ru-RU" smtClean="0"/>
              <a:pPr/>
              <a:t>26.11.2021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D7560-F992-407E-8012-5FFB7F6605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817973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B67A8-5812-4865-8DA3-E3ABA94B8C31}" type="datetimeFigureOut">
              <a:rPr lang="ru-RU" smtClean="0"/>
              <a:pPr/>
              <a:t>26.11.2021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D7560-F992-407E-8012-5FFB7F6605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2044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DB67A8-5812-4865-8DA3-E3ABA94B8C31}" type="datetimeFigureOut">
              <a:rPr lang="ru-RU" smtClean="0"/>
              <a:pPr/>
              <a:t>26.11.2021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2D7560-F992-407E-8012-5FFB7F6605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94003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476672"/>
            <a:ext cx="7882136" cy="1368152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000" b="1" spc="50" dirty="0" smtClean="0">
                <a:ln w="38100">
                  <a:solidFill>
                    <a:srgbClr val="C00000"/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ru-RU" sz="4000" b="1" spc="50" dirty="0" smtClean="0">
                <a:ln w="38100">
                  <a:solidFill>
                    <a:srgbClr val="C00000"/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</a:br>
            <a:r>
              <a:rPr lang="ru-RU" sz="4000" b="1" spc="50" dirty="0" smtClean="0">
                <a:ln w="38100">
                  <a:solidFill>
                    <a:srgbClr val="C00000"/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ru-RU" sz="4000" b="1" spc="50" dirty="0" smtClean="0">
                <a:ln w="38100">
                  <a:solidFill>
                    <a:srgbClr val="C00000"/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</a:br>
            <a:r>
              <a:rPr lang="ru-RU" sz="4000" b="1" spc="50" dirty="0" smtClean="0">
                <a:ln w="38100"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Работа с текстом</a:t>
            </a:r>
            <a:endParaRPr lang="ru-RU" sz="4000" b="1" spc="50" dirty="0">
              <a:ln w="38100">
                <a:solidFill>
                  <a:schemeClr val="tx2">
                    <a:lumMod val="75000"/>
                  </a:schemeClr>
                </a:solidFill>
              </a:ln>
              <a:solidFill>
                <a:schemeClr val="tx2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Управляющая кнопка: далее 2">
            <a:hlinkClick r:id="" action="ppaction://hlinkshowjump?jump=nextslide" highlightClick="1"/>
          </p:cNvPr>
          <p:cNvSpPr/>
          <p:nvPr/>
        </p:nvSpPr>
        <p:spPr>
          <a:xfrm>
            <a:off x="8046416" y="5733256"/>
            <a:ext cx="540000" cy="540000"/>
          </a:xfrm>
          <a:prstGeom prst="actionButtonForwardNex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FF0066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290840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Словарная работа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/>
              <a:t>      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Сундук 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- </a:t>
            </a:r>
            <a:r>
              <a:rPr lang="ru-RU" sz="4000" dirty="0" smtClean="0"/>
              <a:t>большой ящик с крышкой и с замком для хранения вещей, ценностей.</a:t>
            </a:r>
            <a:endParaRPr lang="ru-RU" sz="4000" dirty="0"/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046416" y="5733256"/>
            <a:ext cx="540000" cy="540000"/>
          </a:xfrm>
          <a:prstGeom prst="actionButtonForwardNex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FF0066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90441" y="476672"/>
            <a:ext cx="78259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Отметь картинку, на которой изображён сундук</a:t>
            </a:r>
            <a:endParaRPr lang="ru-RU" sz="2400" b="1" dirty="0"/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0" y="2857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https://www.netclipart.com/pp/m/10-100980_game-design-designing-a-treasure-chest-development-black.png"/>
          <p:cNvPicPr/>
          <p:nvPr/>
        </p:nvPicPr>
        <p:blipFill>
          <a:blip r:embed="rId2" cstate="print">
            <a:lum contrast="40000"/>
          </a:blip>
          <a:srcRect/>
          <a:stretch>
            <a:fillRect/>
          </a:stretch>
        </p:blipFill>
        <p:spPr bwMode="auto">
          <a:xfrm>
            <a:off x="899592" y="1700808"/>
            <a:ext cx="1656184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i.pinimg.com/originals/64/a2/89/64a289a13f728d6b6677a5265c30b52a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1700808"/>
            <a:ext cx="1944216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s://ck.ot7.ru/uploads/1/3/7/Otkrytaya-korobka_137936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8184" y="1700808"/>
            <a:ext cx="2232248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Умножение 8"/>
          <p:cNvSpPr/>
          <p:nvPr/>
        </p:nvSpPr>
        <p:spPr>
          <a:xfrm>
            <a:off x="1331640" y="3861048"/>
            <a:ext cx="576064" cy="504056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331640" y="3717032"/>
            <a:ext cx="576064" cy="735857"/>
          </a:xfrm>
          <a:prstGeom prst="roundRect">
            <a:avLst>
              <a:gd name="adj" fmla="val 0"/>
            </a:avLst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002060"/>
                </a:solidFill>
              </a:rPr>
              <a:t>?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211960" y="3717032"/>
            <a:ext cx="576064" cy="735857"/>
          </a:xfrm>
          <a:prstGeom prst="roundRect">
            <a:avLst>
              <a:gd name="adj" fmla="val 0"/>
            </a:avLst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002060"/>
                </a:solidFill>
              </a:rPr>
              <a:t>?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7092280" y="3789040"/>
            <a:ext cx="576064" cy="735857"/>
          </a:xfrm>
          <a:prstGeom prst="roundRect">
            <a:avLst>
              <a:gd name="adj" fmla="val 0"/>
            </a:avLst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002060"/>
                </a:solidFill>
              </a:rPr>
              <a:t>?</a:t>
            </a:r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8046416" y="5733256"/>
            <a:ext cx="540000" cy="540000"/>
          </a:xfrm>
          <a:prstGeom prst="actionButtonForwardNex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FF0066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90441" y="476672"/>
            <a:ext cx="78259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Задай вопрос-понятие по  тексту</a:t>
            </a:r>
            <a:endParaRPr lang="ru-RU" sz="2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99592" y="1340769"/>
            <a:ext cx="684076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4000" dirty="0" smtClean="0"/>
              <a:t>1. Что называется… ?</a:t>
            </a:r>
          </a:p>
          <a:p>
            <a:pPr fontAlgn="base"/>
            <a:r>
              <a:rPr lang="ru-RU" sz="4000" dirty="0" smtClean="0"/>
              <a:t>2. Что представляет собой… ?</a:t>
            </a:r>
          </a:p>
          <a:p>
            <a:pPr fontAlgn="base"/>
            <a:r>
              <a:rPr lang="ru-RU" sz="4000" dirty="0" smtClean="0"/>
              <a:t>3. Что такое… 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11560" y="3501008"/>
            <a:ext cx="78259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Задай вопрос-суждение по  тексту</a:t>
            </a:r>
            <a:endParaRPr lang="ru-RU" sz="2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043608" y="4149080"/>
            <a:ext cx="684076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4000" dirty="0" smtClean="0"/>
              <a:t>1. Как… ?</a:t>
            </a:r>
          </a:p>
          <a:p>
            <a:pPr fontAlgn="base"/>
            <a:r>
              <a:rPr lang="ru-RU" sz="4000" dirty="0" smtClean="0"/>
              <a:t>2. Почему… ?</a:t>
            </a:r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046416" y="5733256"/>
            <a:ext cx="540000" cy="540000"/>
          </a:xfrm>
          <a:prstGeom prst="actionButtonForwardNex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FF0066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90441" y="476672"/>
            <a:ext cx="78259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b="1" dirty="0" smtClean="0"/>
          </a:p>
          <a:p>
            <a:pPr algn="ctr"/>
            <a:r>
              <a:rPr lang="ru-RU" sz="2400" b="1" dirty="0" smtClean="0"/>
              <a:t>Какой совет вы бы дали сестре доктора Варваре?</a:t>
            </a:r>
            <a:endParaRPr lang="ru-RU" sz="2400" b="1" dirty="0"/>
          </a:p>
        </p:txBody>
      </p:sp>
      <p:sp>
        <p:nvSpPr>
          <p:cNvPr id="3" name="Управляющая кнопка: далее 2">
            <a:hlinkClick r:id="" action="ppaction://hlinkshowjump?jump=nextslide" highlightClick="1"/>
          </p:cNvPr>
          <p:cNvSpPr/>
          <p:nvPr/>
        </p:nvSpPr>
        <p:spPr>
          <a:xfrm>
            <a:off x="8046416" y="5733256"/>
            <a:ext cx="540000" cy="540000"/>
          </a:xfrm>
          <a:prstGeom prst="actionButtonForwardNex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FF0066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90441" y="476672"/>
            <a:ext cx="782597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Дорисуй недостающие детали, чтобы картинка соответствовала содержанию текста.</a:t>
            </a:r>
            <a:endParaRPr lang="ru-RU" sz="2400" dirty="0" smtClean="0"/>
          </a:p>
          <a:p>
            <a:r>
              <a:rPr lang="ru-RU" sz="2400" b="1" dirty="0" smtClean="0"/>
              <a:t> </a:t>
            </a:r>
            <a:endParaRPr lang="ru-RU" sz="2400" dirty="0" smtClean="0"/>
          </a:p>
          <a:p>
            <a:r>
              <a:rPr lang="ru-RU" sz="2400" b="1" dirty="0" smtClean="0"/>
              <a:t>Объясни свой рисунок.</a:t>
            </a:r>
            <a:endParaRPr lang="ru-RU" sz="2400" b="1" dirty="0"/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0" y="2857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http://4.bp.blogspot.com/-2hFPOCmGqcY/UPeJRhJ7BfI/AAAAAAAAGGc/3Q0m5CPhmUA/s320/%D0%9E%D1%82%D1%81%D0%BA%D0%B0%D0%BD%D0%B8%D1%80%D0%BE%D0%B2%D0%B0%D0%BD%D0%BE+17.01.2013+11-08.bmp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276872"/>
            <a:ext cx="3672408" cy="39604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468052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400" b="1" dirty="0" smtClean="0"/>
              <a:t>Доктор и звери</a:t>
            </a:r>
            <a:r>
              <a:rPr lang="ru-RU" sz="2400" b="1" dirty="0" smtClean="0"/>
              <a:t>.</a:t>
            </a:r>
          </a:p>
          <a:p>
            <a:pPr algn="ctr"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       </a:t>
            </a:r>
            <a:r>
              <a:rPr lang="ru-RU" sz="2400" b="1" dirty="0" smtClean="0"/>
              <a:t>Жил- был доктор. Он был добрый. Звали его Айболит. И была у него злая сестра, которую звали Варвара. </a:t>
            </a:r>
          </a:p>
          <a:p>
            <a:pPr>
              <a:buNone/>
            </a:pPr>
            <a:r>
              <a:rPr lang="ru-RU" sz="2400" b="1" dirty="0" smtClean="0"/>
              <a:t>          Больше всего на свете доктор любил зверей.</a:t>
            </a:r>
          </a:p>
          <a:p>
            <a:pPr>
              <a:buNone/>
            </a:pPr>
            <a:r>
              <a:rPr lang="ru-RU" sz="2400" b="1" dirty="0" smtClean="0"/>
              <a:t>          В комнате у него жили зайцы. В шкафу у него жила белка. В буфете жила ворона. На диване жил колючий ёж. В сундуке жили белые мыши.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(По Е.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Чарушину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					</a:t>
            </a:r>
          </a:p>
        </p:txBody>
      </p:sp>
      <p:pic>
        <p:nvPicPr>
          <p:cNvPr id="5" name="Рисунок 4" descr="http://4.bp.blogspot.com/-2hFPOCmGqcY/UPeJRhJ7BfI/AAAAAAAAGGc/3Q0m5CPhmUA/s320/%D0%9E%D1%82%D1%81%D0%BA%D0%B0%D0%BD%D0%B8%D1%80%D0%BE%D0%B2%D0%B0%D0%BD%D0%BE+17.01.2013+11-08.bmp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39552" y="4365104"/>
            <a:ext cx="1924050" cy="221473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046416" y="5733256"/>
            <a:ext cx="540000" cy="540000"/>
          </a:xfrm>
          <a:prstGeom prst="actionButtonForwardNex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FF0066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600617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https://pbs.twimg.com/media/Ehd3awpWkAAlBx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836712"/>
            <a:ext cx="3935682" cy="4731047"/>
          </a:xfrm>
          <a:prstGeom prst="rect">
            <a:avLst/>
          </a:prstGeom>
          <a:noFill/>
        </p:spPr>
      </p:pic>
      <p:pic>
        <p:nvPicPr>
          <p:cNvPr id="10" name="Picture 6" descr="https://www.rodb-v.ru/upload/medialibrary/kollektsii-biblioteki/redkaya-kniga/zhivye-stranitsy/charushin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836712"/>
            <a:ext cx="3751084" cy="4680520"/>
          </a:xfrm>
          <a:prstGeom prst="rect">
            <a:avLst/>
          </a:prstGeom>
          <a:noFill/>
        </p:spPr>
      </p:pic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046416" y="5733256"/>
            <a:ext cx="540000" cy="540000"/>
          </a:xfrm>
          <a:prstGeom prst="actionButtonForwardNex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FF0066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600617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4248472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400" b="1" dirty="0" smtClean="0"/>
              <a:t>Доктор и звери</a:t>
            </a:r>
            <a:r>
              <a:rPr lang="ru-RU" sz="2400" b="1" dirty="0" smtClean="0"/>
              <a:t>.</a:t>
            </a:r>
          </a:p>
          <a:p>
            <a:pPr algn="ctr"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       </a:t>
            </a:r>
            <a:r>
              <a:rPr lang="ru-RU" sz="2400" b="1" dirty="0" smtClean="0"/>
              <a:t>Жил- был доктор. Он был добрый. Звали его Айболит. И была у него злая сестра, которую звали Варвара. </a:t>
            </a:r>
          </a:p>
          <a:p>
            <a:pPr>
              <a:buNone/>
            </a:pPr>
            <a:r>
              <a:rPr lang="ru-RU" sz="2400" b="1" dirty="0" smtClean="0"/>
              <a:t>          Больше всего на свете доктор любил зверей.</a:t>
            </a:r>
          </a:p>
          <a:p>
            <a:pPr>
              <a:buNone/>
            </a:pPr>
            <a:r>
              <a:rPr lang="ru-RU" sz="2400" b="1" dirty="0" smtClean="0"/>
              <a:t>          В комнате у него жили зайцы. В шкафу у него жила белка. В буфете жила ворона. На диване жил колючий ёж. В сундуке жили белые мыши.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(По Е.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Чарушину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					</a:t>
            </a:r>
          </a:p>
        </p:txBody>
      </p:sp>
      <p:pic>
        <p:nvPicPr>
          <p:cNvPr id="5" name="Рисунок 4" descr="http://4.bp.blogspot.com/-2hFPOCmGqcY/UPeJRhJ7BfI/AAAAAAAAGGc/3Q0m5CPhmUA/s320/%D0%9E%D1%82%D1%81%D0%BA%D0%B0%D0%BD%D0%B8%D1%80%D0%BE%D0%B2%D0%B0%D0%BD%D0%BE+17.01.2013+11-08.bmp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39552" y="4365104"/>
            <a:ext cx="1924050" cy="221473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490441" y="476672"/>
            <a:ext cx="22845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Прочитай текст</a:t>
            </a:r>
            <a:r>
              <a:rPr lang="ru-RU" sz="2400" b="1" dirty="0" smtClean="0">
                <a:solidFill>
                  <a:sysClr val="windowText" lastClr="000000"/>
                </a:solidFill>
              </a:rPr>
              <a:t>.</a:t>
            </a:r>
            <a:endParaRPr lang="ru-RU" sz="2400" b="1" dirty="0">
              <a:solidFill>
                <a:sysClr val="windowText" lastClr="000000"/>
              </a:solidFill>
            </a:endParaRPr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046416" y="5733256"/>
            <a:ext cx="540000" cy="540000"/>
          </a:xfrm>
          <a:prstGeom prst="actionButtonForwardNex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FF0066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600617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395536" y="1484784"/>
            <a:ext cx="8229600" cy="50131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b="1" dirty="0" smtClean="0"/>
              <a:t>а)</a:t>
            </a:r>
            <a:r>
              <a:rPr lang="ru-RU" sz="4400" dirty="0" smtClean="0">
                <a:latin typeface="Times New Roman"/>
                <a:ea typeface="Calibri"/>
              </a:rPr>
              <a:t> </a:t>
            </a:r>
            <a:r>
              <a:rPr lang="ru-RU" sz="4400" b="1" dirty="0" smtClean="0">
                <a:latin typeface="Times New Roman"/>
                <a:ea typeface="Calibri"/>
              </a:rPr>
              <a:t>Как звали доктора? </a:t>
            </a:r>
            <a:endParaRPr lang="ru-RU" sz="4400" b="1" dirty="0" smtClean="0"/>
          </a:p>
          <a:p>
            <a:pPr marL="0" indent="0">
              <a:buNone/>
            </a:pPr>
            <a:endParaRPr lang="ru-RU" sz="4400" dirty="0" smtClean="0"/>
          </a:p>
          <a:p>
            <a:pPr marL="0" indent="0">
              <a:buNone/>
            </a:pPr>
            <a:endParaRPr lang="ru-RU" sz="4400" dirty="0" smtClean="0"/>
          </a:p>
          <a:p>
            <a:pPr marL="0" indent="0">
              <a:buNone/>
            </a:pPr>
            <a:r>
              <a:rPr lang="ru-RU" sz="3600" b="1" dirty="0" smtClean="0"/>
              <a:t>б)</a:t>
            </a:r>
            <a:r>
              <a:rPr lang="ru-RU" dirty="0" smtClean="0">
                <a:latin typeface="Times New Roman"/>
                <a:ea typeface="Calibri"/>
              </a:rPr>
              <a:t>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Как звали сестру доктора?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50562" y="476672"/>
            <a:ext cx="70487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2. Опираясь на содержание текста, запиши ответы:</a:t>
            </a:r>
            <a:endParaRPr lang="ru-RU" sz="2400" b="1" dirty="0">
              <a:solidFill>
                <a:sysClr val="windowText" lastClr="0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940152" y="2132856"/>
            <a:ext cx="432048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6372200" y="2132856"/>
            <a:ext cx="432048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6804248" y="2132856"/>
            <a:ext cx="432048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7236296" y="2132856"/>
            <a:ext cx="432048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7668344" y="2132856"/>
            <a:ext cx="432048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8100392" y="2132856"/>
            <a:ext cx="432048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8532440" y="2132856"/>
            <a:ext cx="432048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4716016" y="2996952"/>
            <a:ext cx="432048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А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148064" y="2996952"/>
            <a:ext cx="432048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Й</a:t>
            </a: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5580112" y="2996952"/>
            <a:ext cx="432048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Б</a:t>
            </a:r>
            <a:endParaRPr lang="ru-RU" b="1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6012160" y="2996952"/>
            <a:ext cx="432048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</a:t>
            </a: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6444208" y="2996952"/>
            <a:ext cx="432048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Л</a:t>
            </a: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6876256" y="2996952"/>
            <a:ext cx="432048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И</a:t>
            </a:r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7308304" y="2996952"/>
            <a:ext cx="432048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Т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572000" y="2852936"/>
            <a:ext cx="3240360" cy="91440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Проверка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788024" y="4797152"/>
            <a:ext cx="432048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5220072" y="4797152"/>
            <a:ext cx="432048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5652120" y="4797152"/>
            <a:ext cx="432048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6084168" y="4797152"/>
            <a:ext cx="432048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6516216" y="4797152"/>
            <a:ext cx="432048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6948264" y="4797152"/>
            <a:ext cx="432048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4355976" y="4797152"/>
            <a:ext cx="432048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3419872" y="5733256"/>
            <a:ext cx="432048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В</a:t>
            </a:r>
            <a:endParaRPr lang="ru-RU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3851920" y="5733256"/>
            <a:ext cx="432048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А</a:t>
            </a:r>
            <a:endParaRPr lang="ru-RU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4283968" y="5733256"/>
            <a:ext cx="432048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Р</a:t>
            </a:r>
            <a:endParaRPr lang="ru-RU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4716016" y="5733256"/>
            <a:ext cx="432048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В</a:t>
            </a:r>
            <a:endParaRPr lang="ru-RU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5148064" y="5733256"/>
            <a:ext cx="432048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А</a:t>
            </a:r>
            <a:endParaRPr lang="ru-RU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5580112" y="5733256"/>
            <a:ext cx="432048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Р</a:t>
            </a:r>
            <a:endParaRPr lang="ru-RU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6012160" y="5733256"/>
            <a:ext cx="432048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А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059832" y="5517232"/>
            <a:ext cx="3744416" cy="91440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Проверка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41" name="Управляющая кнопка: далее 40">
            <a:hlinkClick r:id="" action="ppaction://hlinkshowjump?jump=nextslide" highlightClick="1"/>
          </p:cNvPr>
          <p:cNvSpPr/>
          <p:nvPr/>
        </p:nvSpPr>
        <p:spPr>
          <a:xfrm>
            <a:off x="8046416" y="5733256"/>
            <a:ext cx="540000" cy="540000"/>
          </a:xfrm>
          <a:prstGeom prst="actionButtonForwardNex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FF0066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944041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4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Умножение 29"/>
          <p:cNvSpPr/>
          <p:nvPr/>
        </p:nvSpPr>
        <p:spPr>
          <a:xfrm>
            <a:off x="4067944" y="4509120"/>
            <a:ext cx="576064" cy="504056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29" name="Умножение 28"/>
          <p:cNvSpPr/>
          <p:nvPr/>
        </p:nvSpPr>
        <p:spPr>
          <a:xfrm>
            <a:off x="6732240" y="2276872"/>
            <a:ext cx="576064" cy="504056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17" name="Умножение 16"/>
          <p:cNvSpPr/>
          <p:nvPr/>
        </p:nvSpPr>
        <p:spPr>
          <a:xfrm>
            <a:off x="1907704" y="4581128"/>
            <a:ext cx="576064" cy="504056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16" name="Умножение 15"/>
          <p:cNvSpPr/>
          <p:nvPr/>
        </p:nvSpPr>
        <p:spPr>
          <a:xfrm>
            <a:off x="1907704" y="2348880"/>
            <a:ext cx="576064" cy="504056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547664" y="476672"/>
            <a:ext cx="60075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3. Отметь зверей, которые жили у доктора.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907704" y="2276872"/>
            <a:ext cx="576064" cy="735857"/>
          </a:xfrm>
          <a:prstGeom prst="roundRect">
            <a:avLst>
              <a:gd name="adj" fmla="val 0"/>
            </a:avLst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002060"/>
                </a:solidFill>
              </a:rPr>
              <a:t>?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427984" y="2204864"/>
            <a:ext cx="576064" cy="735857"/>
          </a:xfrm>
          <a:prstGeom prst="roundRect">
            <a:avLst>
              <a:gd name="adj" fmla="val 0"/>
            </a:avLst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002060"/>
                </a:solidFill>
              </a:rPr>
              <a:t>?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732240" y="2204864"/>
            <a:ext cx="576064" cy="735857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002060"/>
                </a:solidFill>
              </a:rPr>
              <a:t>?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4067944" y="4437112"/>
            <a:ext cx="576064" cy="735857"/>
          </a:xfrm>
          <a:prstGeom prst="roundRect">
            <a:avLst>
              <a:gd name="adj" fmla="val 0"/>
            </a:avLst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002060"/>
                </a:solidFill>
              </a:rPr>
              <a:t>?</a:t>
            </a:r>
          </a:p>
        </p:txBody>
      </p:sp>
      <p:pic>
        <p:nvPicPr>
          <p:cNvPr id="14348" name="Рисунок 1" descr="https://detskoevremya.org/x/c_40/4238/d/zajchik_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124744"/>
            <a:ext cx="693738" cy="996950"/>
          </a:xfrm>
          <a:prstGeom prst="rect">
            <a:avLst/>
          </a:prstGeom>
          <a:noFill/>
        </p:spPr>
      </p:pic>
      <p:pic>
        <p:nvPicPr>
          <p:cNvPr id="14346" name="Рисунок 4" descr="https://nukadeti.ru/content/images/essence/color/653/96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1196752"/>
            <a:ext cx="704850" cy="866775"/>
          </a:xfrm>
          <a:prstGeom prst="rect">
            <a:avLst/>
          </a:prstGeom>
          <a:noFill/>
        </p:spPr>
      </p:pic>
      <p:pic>
        <p:nvPicPr>
          <p:cNvPr id="14347" name="Рисунок 7" descr="https://moi-raskraski.ru/images/raskraski/animals/ezhik/moi-raskraski-ezhik-1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224" y="1196752"/>
            <a:ext cx="693738" cy="914400"/>
          </a:xfrm>
          <a:prstGeom prst="rect">
            <a:avLst/>
          </a:prstGeom>
          <a:noFill/>
        </p:spPr>
      </p:pic>
      <p:pic>
        <p:nvPicPr>
          <p:cNvPr id="14340" name="Picture 4" descr="https://raskrasil.com/wp-content/uploads/Raskrasil.com-squirrel-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35696" y="3356992"/>
            <a:ext cx="735013" cy="962025"/>
          </a:xfrm>
          <a:prstGeom prst="rect">
            <a:avLst/>
          </a:prstGeom>
          <a:noFill/>
        </p:spPr>
      </p:pic>
      <p:pic>
        <p:nvPicPr>
          <p:cNvPr id="14341" name="Рисунок 13" descr="https://www.bestappsforkids.com/wp-content/uploads/2017/10/coloring-pages-of-wolf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88224" y="3284984"/>
            <a:ext cx="1046163" cy="1044575"/>
          </a:xfrm>
          <a:prstGeom prst="rect">
            <a:avLst/>
          </a:prstGeom>
          <a:noFill/>
        </p:spPr>
      </p:pic>
      <p:pic>
        <p:nvPicPr>
          <p:cNvPr id="14342" name="Рисунок 16" descr="https://detskie-raskraski.com/images/grach/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51920" y="3356992"/>
            <a:ext cx="1049338" cy="747712"/>
          </a:xfrm>
          <a:prstGeom prst="rect">
            <a:avLst/>
          </a:prstGeom>
          <a:noFill/>
        </p:spPr>
      </p:pic>
      <p:sp>
        <p:nvSpPr>
          <p:cNvPr id="14350" name="Rectangle 14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</a:t>
            </a:r>
            <a:endParaRPr kumimoji="0" 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</a:t>
            </a:r>
            <a:endParaRPr kumimoji="0" 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351" name="Rectangle 15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352" name="Rectangle 16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12875" algn="l"/>
                <a:tab pos="3217863" algn="l"/>
              </a:tabLst>
            </a:pP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	</a:t>
            </a:r>
            <a:endParaRPr kumimoji="0" 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12875" algn="l"/>
                <a:tab pos="3217863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353" name="Rectangle 17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1907704" y="4509120"/>
            <a:ext cx="576064" cy="735857"/>
          </a:xfrm>
          <a:prstGeom prst="roundRect">
            <a:avLst>
              <a:gd name="adj" fmla="val 0"/>
            </a:avLst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002060"/>
                </a:solidFill>
              </a:rPr>
              <a:t>?</a:t>
            </a: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6804248" y="4509120"/>
            <a:ext cx="576064" cy="735857"/>
          </a:xfrm>
          <a:prstGeom prst="roundRect">
            <a:avLst>
              <a:gd name="adj" fmla="val 0"/>
            </a:avLst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002060"/>
                </a:solidFill>
              </a:rPr>
              <a:t>?</a:t>
            </a:r>
          </a:p>
        </p:txBody>
      </p:sp>
      <p:sp>
        <p:nvSpPr>
          <p:cNvPr id="23" name="Управляющая кнопка: далее 22">
            <a:hlinkClick r:id="" action="ppaction://hlinkshowjump?jump=nextslide" highlightClick="1"/>
          </p:cNvPr>
          <p:cNvSpPr/>
          <p:nvPr/>
        </p:nvSpPr>
        <p:spPr>
          <a:xfrm>
            <a:off x="8046416" y="5733256"/>
            <a:ext cx="540000" cy="540000"/>
          </a:xfrm>
          <a:prstGeom prst="actionButtonForwardNex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FF0066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393089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</p:childTnLst>
        </p:cTn>
      </p:par>
    </p:tnLst>
    <p:bldLst>
      <p:bldP spid="4" grpId="0" animBg="1"/>
      <p:bldP spid="13" grpId="0" animBg="1"/>
      <p:bldP spid="14" grpId="0" animBg="1"/>
      <p:bldP spid="26" grpId="0" animBg="1"/>
      <p:bldP spid="31" grpId="0" animBg="1"/>
      <p:bldP spid="3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131840" y="1988841"/>
            <a:ext cx="17581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Дочка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42168" y="476672"/>
            <a:ext cx="82097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4. Какой по характеру был доктор? Выпиши ответ из текста.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059832" y="1916832"/>
            <a:ext cx="2114681" cy="769441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добрый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483768" y="1844824"/>
            <a:ext cx="3528392" cy="91440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Проверка</a:t>
            </a:r>
            <a:endParaRPr lang="ru-RU" sz="3200" b="1" dirty="0">
              <a:solidFill>
                <a:srgbClr val="002060"/>
              </a:solidFill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39552" y="2708920"/>
            <a:ext cx="7776864" cy="72008"/>
          </a:xfrm>
          <a:prstGeom prst="line">
            <a:avLst/>
          </a:prstGeom>
          <a:ln w="254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046416" y="5733256"/>
            <a:ext cx="540000" cy="540000"/>
          </a:xfrm>
          <a:prstGeom prst="actionButtonForwardNex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FF0066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949167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7" grpId="0"/>
      <p:bldP spid="3" grpId="0" animBg="1"/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99792" y="476672"/>
            <a:ext cx="42547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5. О ком или о чём этот  текст?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63688" y="2924944"/>
            <a:ext cx="22474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О докторе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77032" y="1988840"/>
            <a:ext cx="22717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О Варваре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63688" y="3933056"/>
            <a:ext cx="40588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О зверях и докторе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99592" y="1988841"/>
            <a:ext cx="576064" cy="72008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002060"/>
                </a:solidFill>
              </a:rPr>
              <a:t>?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899592" y="2901827"/>
            <a:ext cx="576064" cy="735857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002060"/>
                </a:solidFill>
              </a:rPr>
              <a:t>?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899592" y="3917279"/>
            <a:ext cx="576064" cy="735857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002060"/>
                </a:solidFill>
              </a:rPr>
              <a:t>?</a:t>
            </a:r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046416" y="5733256"/>
            <a:ext cx="540000" cy="540000"/>
          </a:xfrm>
          <a:prstGeom prst="actionButtonForwardNex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FF0066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279572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3" grpId="0"/>
      <p:bldP spid="10" grpId="0"/>
      <p:bldP spid="12" grpId="0"/>
      <p:bldP spid="4" grpId="0" animBg="1"/>
      <p:bldP spid="13" grpId="0" animBg="1"/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251520" y="3068960"/>
            <a:ext cx="8496944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Доктор и звери.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Жил- был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доктор. </a:t>
            </a:r>
            <a:r>
              <a:rPr kumimoji="0" lang="ru-RU" sz="28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Он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был добрый. </a:t>
            </a:r>
            <a:r>
              <a:rPr kumimoji="0" lang="ru-RU" sz="28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Звали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его Айболит. </a:t>
            </a:r>
            <a:r>
              <a:rPr kumimoji="0" lang="ru-RU" sz="28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была у него злая сестра, которую звали Варвара.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Больше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всего на свете доктор любил зверей.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комнате у него жили зайцы. </a:t>
            </a:r>
            <a:r>
              <a:rPr kumimoji="0" lang="ru-RU" sz="28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шкафу у него жила белка. </a:t>
            </a:r>
            <a:r>
              <a:rPr kumimoji="0" lang="ru-RU" sz="28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буфете жила ворона. </a:t>
            </a:r>
            <a:r>
              <a:rPr kumimoji="0" lang="ru-RU" sz="28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диване жил колючий ёж. </a:t>
            </a:r>
            <a:r>
              <a:rPr kumimoji="0" lang="ru-RU" sz="28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сундуке жили белые мыши.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6576" y="2956269"/>
            <a:ext cx="806586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3200" dirty="0" smtClean="0"/>
              <a:t>	</a:t>
            </a:r>
            <a:endParaRPr lang="ru-RU" sz="24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395536" y="476672"/>
            <a:ext cx="47848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6. Сколько предложений в тексте?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70829" y="2397894"/>
            <a:ext cx="69456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Подчеркни в каждом предложении первое слово.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51520" y="3068960"/>
            <a:ext cx="8424936" cy="2952328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Проверка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220072" y="548680"/>
            <a:ext cx="864096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588224" y="548680"/>
            <a:ext cx="864096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10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156176" y="476672"/>
            <a:ext cx="2268760" cy="91440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Проверка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8100392" y="6093296"/>
            <a:ext cx="540000" cy="540000"/>
          </a:xfrm>
          <a:prstGeom prst="actionButtonForwardNex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FF0066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479239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5" grpId="0"/>
      <p:bldP spid="10" grpId="0" animBg="1"/>
      <p:bldP spid="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530</TotalTime>
  <Words>418</Words>
  <Application>Microsoft Office PowerPoint</Application>
  <PresentationFormat>Экран (4:3)</PresentationFormat>
  <Paragraphs>90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  Работа с текстом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Словарная работа</vt:lpstr>
      <vt:lpstr>Слайд 11</vt:lpstr>
      <vt:lpstr>Слайд 12</vt:lpstr>
      <vt:lpstr>Слайд 13</vt:lpstr>
      <vt:lpstr>Слайд 14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Чтение  Работа с текстом</dc:title>
  <dc:creator>Света</dc:creator>
  <cp:lastModifiedBy>User</cp:lastModifiedBy>
  <cp:revision>119</cp:revision>
  <dcterms:created xsi:type="dcterms:W3CDTF">2017-10-17T00:45:55Z</dcterms:created>
  <dcterms:modified xsi:type="dcterms:W3CDTF">2021-11-26T10:33:13Z</dcterms:modified>
</cp:coreProperties>
</file>