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2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131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87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22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6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0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45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261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11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24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0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7B157-5C17-4508-BF1B-6B71967F8DC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820ED-47CD-49E5-9554-B056E7E9B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5"/>
            <a:ext cx="1213485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1584" y="548681"/>
            <a:ext cx="7272808" cy="2261865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Deflate">
              <a:avLst/>
            </a:prstTxWarp>
            <a:spAutoFit/>
          </a:bodyPr>
          <a:lstStyle/>
          <a:p>
            <a:pPr algn="ctr"/>
            <a:endParaRPr lang="ru-RU" sz="6600" dirty="0">
              <a:ln w="0"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06081" y="3861049"/>
            <a:ext cx="18473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09455" y="184727"/>
            <a:ext cx="6419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09455" y="267855"/>
            <a:ext cx="6336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Презентация занятия «Времена года»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использованием электронных образовательных ресурсов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9927" y="1219200"/>
            <a:ext cx="690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(подготовительная группа)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164" y="2364509"/>
            <a:ext cx="39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 -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Каткова Светлана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ергеевна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90690" y="4692073"/>
            <a:ext cx="4701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бразовательное учреждение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етский сад № 97 компенсирующего вида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Центрального района Санкт-Петербур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917_kwiatki_motyle_tekstur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5680" y="0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А теперь давайте немного отдохнем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1664" y="476673"/>
            <a:ext cx="633670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В году четыре времени (показать 4 пальца правой руки)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И все они дружны (ладони обхватывают друг друга).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И эти четыре времени (обхватывают 4 пальца левой руки).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Ребята знать должны! (указательный палец приставить ко лбу).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Зимой год начинается, все снегом покрывается (присесть, развести руки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в стороны).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Весною продолжается,  листочки появляются. (изобразить руками листья).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Летом солнце греет, (руки вытянуть вверх)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А листья зеленеют (слегка покачивать ладонями).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Осенью листва желтеет, ветерок сорвет ее (руки опустить вниз, качать из стороны и сторону)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И по полям развеет.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А после осени опять зима год будет продолжать.(ходьба на месте).</a:t>
            </a: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6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gust_2015_Which_Season_Are_You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24000" y="260648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 что мы любим каждое время года?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43872" y="764704"/>
            <a:ext cx="57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</a:rPr>
              <a:t>Какое время года вам нравится и почему?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1584" y="1196752"/>
            <a:ext cx="87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Когда бывают длинные и короткие дни? Какая погода?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1864" y="1772816"/>
            <a:ext cx="5796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</a:rPr>
              <a:t>Что происходит с растениями, животными?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63552" y="2276872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Какой труд взрослых наблюдали? Как трудились сами с родителями?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79976" y="260648"/>
            <a:ext cx="4788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</a:rPr>
              <a:t>Назовите все времена года по порядку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0" y="764704"/>
            <a:ext cx="550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Давайте вместе назовем месяца по порядку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0" y="1772816"/>
            <a:ext cx="471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Назовите месяца для каждого времени года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23592" y="188641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Вы сегодня такие молодцы, хорошо потрудились.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3392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266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gust_2015_Which_Season_Are_You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-384720" y="1"/>
            <a:ext cx="81369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Зима приходит ненароком,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По всем статьям беря свое.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Она должна уж быть по срокам,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А вот, поди ж ты, – нет ее!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И вдруг, однажды, спозаранку,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Взглянул в оконное стекло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И видишь "скатерть-самобранку" –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Везде, вокруг, белым-бело...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Весна приходит постепенно: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В полях неслышно тает снег,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Побег из ледяного плена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Готовят тайно воды рек.</a:t>
            </a: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28048" y="188641"/>
            <a:ext cx="4139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Уж по ночам не те морозы,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И вот уже летит скворец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В свой домик на стволе березы...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Пришла Весна. Зиме конец!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А за Весной приходит Лето,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За Летом Осень в свой черед,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И вновь Зима. И снова где-то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Весна торопится в поход.</a:t>
            </a: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0" y="26064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Вы догадались уже, о чем у нас сегодня пойдет беседа.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1336" y="69269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Давайте проверим ваши знания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67608" y="1196753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Видите 4 изображения с деревьями и 4 картинки. Скажите, какая картинка подходит к какому деревцу, судя по времени года?</a:t>
            </a:r>
          </a:p>
        </p:txBody>
      </p:sp>
    </p:spTree>
    <p:extLst>
      <p:ext uri="{BB962C8B-B14F-4D97-AF65-F5344CB8AC3E}">
        <p14:creationId xmlns:p14="http://schemas.microsoft.com/office/powerpoint/2010/main" val="330144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917_kwiatki_motyle_tekstur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188641"/>
            <a:ext cx="3203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Ежегодно приходят к нам в гости: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Один седой,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другой молодой,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третий скачет,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а четвертый плачет</a:t>
            </a: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5520" y="198884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4 времени года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1904" y="188641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А знаете ли вы, ребята, почему год называют круглым?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0" y="3717032"/>
            <a:ext cx="3203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ЗИМА, ВЕСНА, ЛЕТО, ОСЕНЬ… вот и прошел год, и так по кругу, до бесконечности…</a:t>
            </a:r>
          </a:p>
        </p:txBody>
      </p:sp>
    </p:spTree>
    <p:extLst>
      <p:ext uri="{BB962C8B-B14F-4D97-AF65-F5344CB8AC3E}">
        <p14:creationId xmlns:p14="http://schemas.microsoft.com/office/powerpoint/2010/main" val="55485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easons_Winter_Branches_459705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" name="TextBox 16"/>
          <p:cNvSpPr txBox="1"/>
          <p:nvPr/>
        </p:nvSpPr>
        <p:spPr>
          <a:xfrm>
            <a:off x="1847528" y="3573017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ДЕКАБРЬ, ЯНВАРЬ, ФЕВРАЛЬ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1"/>
            <a:ext cx="3563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Наступили холода.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Обернулась в лед вода.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Длинноухий зайка серый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Обернулся зайкой белым.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Перестал медведь реветь: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В спячку впал в бору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медведь.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Кто скажет, кто знает,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Когда это бывает?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4000" y="4869160"/>
            <a:ext cx="522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 конце декабря мы празднуем что?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2708920"/>
            <a:ext cx="5652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С начала года идет зима. Вы знаете зимние месяцы?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5517233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Верно, Новый год. Тут старый год заканчивается, и начинается новый с Января.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1988841"/>
            <a:ext cx="3923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Белая береза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Под моим окном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Принакрылась снегом,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Точно серебром.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На пушистых ветках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Снежною каймой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Распустились кисти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Белой бахромой.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И стоит береза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В сонной тишине,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И горят снежинки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В золотом огне.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А заря, лениво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Обходя кругом,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Обсыпает ветки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Новым серебром.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19536" y="1124745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Послушайте стих Сергея Есенина про белую березу.</a:t>
            </a:r>
          </a:p>
        </p:txBody>
      </p:sp>
    </p:spTree>
    <p:extLst>
      <p:ext uri="{BB962C8B-B14F-4D97-AF65-F5344CB8AC3E}">
        <p14:creationId xmlns:p14="http://schemas.microsoft.com/office/powerpoint/2010/main" val="156596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5" grpId="0"/>
      <p:bldP spid="5" grpId="1"/>
      <p:bldP spid="18" grpId="0"/>
      <p:bldP spid="18" grpId="1"/>
      <p:bldP spid="7" grpId="0"/>
      <p:bldP spid="7" grpId="1"/>
      <p:bldP spid="19" grpId="0"/>
      <p:bldP spid="19" grpId="1"/>
      <p:bldP spid="6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cad5dc757ca0880509c8e9b60ead426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7968208" y="188641"/>
            <a:ext cx="2483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Зазвенели ручьи,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прилетели грачи.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В улей пчела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первый мёд принесла.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Кто скажет, кто знает,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когда это бывает?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88088" y="1052736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Если снег повсюду тает,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День становится длинней,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Если все зазеленело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И в полях звенит ручей,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Если стал теплее ветер,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Если птицам не до сна,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Если солнце ярче светит,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Значит, к нам пришла весна.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96200" y="3140969"/>
            <a:ext cx="2771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После зимы приходит весна. Красивое время года, потому что начинают распускаться листочки, цветочки. Все вокруг поет и пахнет.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188640"/>
            <a:ext cx="6444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Вы знаете названия весенних месяцев?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1624" y="2276872"/>
            <a:ext cx="6012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МАРТ, АПРЕЛЬ, МАЙ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0" y="692696"/>
            <a:ext cx="5508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Весной очень много праздников. Особенно в мае. Вы можете вспомнить несколько?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35960" y="5877273"/>
            <a:ext cx="4932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Какие главные признаки весны вы можете назвать?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88088" y="404664"/>
            <a:ext cx="4139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Послушайте стишок о весне.</a:t>
            </a:r>
          </a:p>
        </p:txBody>
      </p:sp>
    </p:spTree>
    <p:extLst>
      <p:ext uri="{BB962C8B-B14F-4D97-AF65-F5344CB8AC3E}">
        <p14:creationId xmlns:p14="http://schemas.microsoft.com/office/powerpoint/2010/main" val="172195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9" grpId="0" build="allAtOnce"/>
      <p:bldP spid="11" grpId="0"/>
      <p:bldP spid="12" grpId="0"/>
      <p:bldP spid="13" grpId="0" build="allAtOnce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917_kwiatki_motyle_tekstur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980728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Бабочка летала,                     (медленный бег на носочках,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Над цветком порхала.            руки делают взмахи вверх-вниз)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Села, посидела                           (присесть, покачать головой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И нектар поела.                                           (вниз – вверх)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Два своих больших крыла                 (встать опустить и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Опустила, подняла.                       поднять выпрямленные руки)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Полетела дальше,                                                    (медленный бег на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Чтобы мир был краше.                  носочках, руки делают взмахи вверх-вниз).</a:t>
            </a: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3712" y="33265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Давайте немного разомнемся</a:t>
            </a:r>
          </a:p>
        </p:txBody>
      </p:sp>
    </p:spTree>
    <p:extLst>
      <p:ext uri="{BB962C8B-B14F-4D97-AF65-F5344CB8AC3E}">
        <p14:creationId xmlns:p14="http://schemas.microsoft.com/office/powerpoint/2010/main" val="240270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gust_2015_Which_Season_Are_You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24000" y="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У человечества есть разные формы отсчета времени. С одной из них вы уже знакомы– это часы, по ним мы узнаем время суток.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47528" y="18864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А что нам помогает узнать дни, месяца?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03512" y="764704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Правильно, календарь. Календарь – это перечень дней года. В году 365 дней, это очень много. Каждый листочек день года, а для удобства люди все дни года разделили на недели и месяцы.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79576" y="1916832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Кто нам скажет, сколько месяцев в году? Назовите их? Какой </a:t>
            </a:r>
            <a:r>
              <a:rPr lang="ru-RU" sz="2000" b="1" i="1" dirty="0" smtClean="0">
                <a:solidFill>
                  <a:srgbClr val="002060"/>
                </a:solidFill>
              </a:rPr>
              <a:t>сейчас </a:t>
            </a:r>
            <a:r>
              <a:rPr lang="ru-RU" sz="2000" b="1" i="1" dirty="0">
                <a:solidFill>
                  <a:srgbClr val="002060"/>
                </a:solidFill>
              </a:rPr>
              <a:t>месяц? К какому времени года он относится?</a:t>
            </a:r>
          </a:p>
        </p:txBody>
      </p:sp>
    </p:spTree>
    <p:extLst>
      <p:ext uri="{BB962C8B-B14F-4D97-AF65-F5344CB8AC3E}">
        <p14:creationId xmlns:p14="http://schemas.microsoft.com/office/powerpoint/2010/main" val="13377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93349958-1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896200" y="188641"/>
            <a:ext cx="2771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Солнце печет,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Липа цветет.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Рожь колосится,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Золотится пшеница.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Кто скажет, кто знает,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Когда это бывает?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0"/>
            <a:ext cx="392392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Если в небе ходят грозы,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Если травы расцвели,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Если рано утром росы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Гнут былинки до земли,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Если в рощах над калиной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Вплоть до ночи гул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пчелиный,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Если солнышком согрета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Вся вода в реке до дна –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Значит, это уже лето!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Значит, кончилась весна!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75520" y="33265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Это у нас лето - самое жаркое время года.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03512" y="119675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Какие летние месяцы вы знаете?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0" y="1484784"/>
            <a:ext cx="6012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июнь, июль, август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24000" y="1988841"/>
            <a:ext cx="4932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Летом самые долгие дни.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Чем же можно заниматься летом, ребята?</a:t>
            </a:r>
          </a:p>
        </p:txBody>
      </p:sp>
    </p:spTree>
    <p:extLst>
      <p:ext uri="{BB962C8B-B14F-4D97-AF65-F5344CB8AC3E}">
        <p14:creationId xmlns:p14="http://schemas.microsoft.com/office/powerpoint/2010/main" val="341069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3" grpId="1"/>
      <p:bldP spid="14" grpId="0" build="allAtOnce"/>
      <p:bldP spid="15" grpId="0"/>
      <p:bldP spid="15" grpId="1"/>
      <p:bldP spid="16" grpId="0"/>
      <p:bldP spid="1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heltyj-fon23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03512" y="0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Утром мы во двор идём -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Листья сыплются дождём,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Под ногами шелестят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И летят, летят, летят...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68008" y="0"/>
            <a:ext cx="2915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Миновало лето,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Осень наступила.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На полях и в рощах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Пусто и уныло.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Птички улетели,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Стали дни короче,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Солнышка не видно,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Темны, темны ночи.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59896" y="260648"/>
            <a:ext cx="48965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Осенью день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становится короче.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На небе появляются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свинцовые тучи.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Часто идет дождь.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0" y="2204865"/>
            <a:ext cx="5580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Дети, скажите, что происходит с животными и птицами осенью?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0" y="553456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Однажды осенью произойдет очень важное событие: вы идете в школу.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Там вы будете учиться читать, писать, узнаете много нового, интересного обо всем, в том числе и о природе.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0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 build="allAtOnce"/>
      <p:bldP spid="14" grpId="0" build="allAtOnce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923</Words>
  <Application>Microsoft Office PowerPoint</Application>
  <PresentationFormat>Произвольный</PresentationFormat>
  <Paragraphs>168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Lenovo</cp:lastModifiedBy>
  <cp:revision>13</cp:revision>
  <dcterms:created xsi:type="dcterms:W3CDTF">2021-09-11T18:27:59Z</dcterms:created>
  <dcterms:modified xsi:type="dcterms:W3CDTF">2022-04-09T19:01:49Z</dcterms:modified>
</cp:coreProperties>
</file>