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470025"/>
          </a:xfrm>
        </p:spPr>
        <p:txBody>
          <a:bodyPr/>
          <a:lstStyle>
            <a:lvl1pPr>
              <a:defRPr lang="en-US" sz="4400" kern="1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1752600"/>
          </a:xfrm>
          <a:noFill/>
        </p:spPr>
        <p:txBody>
          <a:bodyPr>
            <a:scene3d>
              <a:camera prst="perspectiveRelaxedModerately"/>
              <a:lightRig rig="threePt" dir="t"/>
            </a:scene3d>
            <a:sp3d/>
          </a:bodyPr>
          <a:lstStyle>
            <a:lvl1pPr marL="0" indent="0" algn="ctr">
              <a:buNone/>
              <a:defRPr>
                <a:solidFill>
                  <a:srgbClr val="E97D2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7772400" cy="1362075"/>
          </a:xfrm>
        </p:spPr>
        <p:txBody>
          <a:bodyPr anchor="t"/>
          <a:lstStyle>
            <a:lvl1pPr algn="l" defTabSz="914400" rtl="0" eaLnBrk="1" latinLnBrk="0" hangingPunct="1">
              <a:spcBef>
                <a:spcPct val="0"/>
              </a:spcBef>
              <a:buNone/>
              <a:defRPr lang="ru-RU" sz="4400" kern="1200" dirty="0">
                <a:solidFill>
                  <a:schemeClr val="accent6">
                    <a:lumMod val="50000"/>
                  </a:schemeClr>
                </a:solidFill>
                <a:effectLst>
                  <a:outerShdw blurRad="60007" dist="368300" dir="786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15716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1DCF886-644E-4202-8386-C975A99D772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45B9EF8-BAFE-40B9-A852-770C225DBC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kern="1200" dirty="0">
          <a:solidFill>
            <a:srgbClr val="546422"/>
          </a:solidFill>
          <a:effectLst>
            <a:outerShdw blurRad="60007" dist="368300" dir="7860000" sy="30000" kx="1300200" algn="ctr" rotWithShape="0">
              <a:prstClr val="black">
                <a:alpha val="32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46422"/>
          </a:solidFill>
          <a:latin typeface="Segoe Script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3200" kern="1200">
          <a:solidFill>
            <a:srgbClr val="E97D2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87026"/>
        </a:buClr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.MICROSOF-54E1BF.001\Мои документы\Мои результаты сканирования\2004-01 (янв)\сканирование0019.jpg"/>
          <p:cNvPicPr>
            <a:picLocks noChangeAspect="1" noChangeArrowheads="1"/>
          </p:cNvPicPr>
          <p:nvPr/>
        </p:nvPicPr>
        <p:blipFill>
          <a:blip r:embed="rId2" cstate="print"/>
          <a:srcRect l="7812" t="3425" r="9218" b="1593"/>
          <a:stretch>
            <a:fillRect/>
          </a:stretch>
        </p:blipFill>
        <p:spPr bwMode="auto">
          <a:xfrm>
            <a:off x="1315505" y="500042"/>
            <a:ext cx="6050663" cy="5435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8 марта">
      <a:majorFont>
        <a:latin typeface="Segoe Script"/>
        <a:ea typeface=""/>
        <a:cs typeface=""/>
      </a:majorFont>
      <a:minorFont>
        <a:latin typeface="Segoe UI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Segoe Script</vt:lpstr>
      <vt:lpstr>Segoe UI</vt:lpstr>
      <vt:lpstr>Тема1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1</cp:revision>
  <dcterms:created xsi:type="dcterms:W3CDTF">2004-01-01T03:22:07Z</dcterms:created>
  <dcterms:modified xsi:type="dcterms:W3CDTF">2022-04-09T20:38:19Z</dcterms:modified>
</cp:coreProperties>
</file>