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3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C809BD-BDE4-43D1-83F1-C32A4BE90D5B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37FDCA-6B66-4D6A-8AE1-0576102A71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1331640" y="2348880"/>
            <a:ext cx="61926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Деловая игра</a:t>
            </a:r>
          </a:p>
          <a:p>
            <a:r>
              <a:rPr lang="ru-RU" sz="4800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«Моя Родина –Россия»</a:t>
            </a:r>
            <a:endParaRPr lang="ru-RU" sz="4800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97149" y="5445224"/>
            <a:ext cx="38427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МДОУ «Детский сад «Медвежонок»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Надым  2022г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Серебряная ЕВ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Гараева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611560" y="2204865"/>
            <a:ext cx="741682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 команде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нужно восстановить пословицы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Нет в мире краше когда над ней крыша одна.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Глупа та птица, а своё село всё на уме.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Если дружба велика, чем с родной земли сойдет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Семья сильна, хорошие дети растут.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Человек без Родины будь и сыном своего народа.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В хорошей семье что соловей без песни.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Будь не только сыном своего отца Родины нашей.</a:t>
            </a:r>
          </a:p>
          <a:p>
            <a:pPr lvl="0"/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Козак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скорее умрет, которой свое гнездо не мило.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Живёшь на стороне, будет Родина крепка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611560" y="2204865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47664" y="2636912"/>
            <a:ext cx="5264903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 команде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нужно вспомнить и дописать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Для Родины своей ни сил ни жизни не …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(жалей)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Родина – мать сумей за нее…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(постоять)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Чужбина калина, Родина - …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(малина)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Русский солдат не знает …..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(преград)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Тот герой, кто за Родину стоит …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(горой)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Береги землю родимую, как мать … 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(любимую)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Козак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чужбине воюет, а жена …..(в доме горюет)</a:t>
            </a:r>
          </a:p>
          <a:p>
            <a:pPr lvl="0"/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Козак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без коня, что охотник ….(без ружья)</a:t>
            </a:r>
          </a:p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Родина – мать, а чужбина - …..(мачеха)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611560" y="2204865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5536" y="2636912"/>
            <a:ext cx="242666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Игра: «Скажи иначе пословицу»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- Переведите иностранную пословицу, поговорку на русскую, найдите аналог: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«Когда леди выходит из автомобиля, автомобиль идёт быстрее» (англ.)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«Баба с возу –кобыле легче».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«Голова – венец тела, а глаза – лучшие алмазы в том венце» ( азерб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«Глаза – зеркало души».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«Тот не заблудится, кто спрашивает» (финн.)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«Язык до Киева доведёт».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«Разговорами риса не сваришь» (кит.)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«Соловья баснями не кормят».</a:t>
            </a: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чего начинается Родина… с изучения традиций, национальных праздников,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народных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игр и культуры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…-</a:t>
            </a: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Ни один народный праздник не проходит без веселья, игр, состязаний.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611560" y="2204865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636912"/>
            <a:ext cx="242666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Экологическая</a:t>
            </a:r>
            <a:endParaRPr lang="ru-RU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чего начинается Родина… с родной природы. Кто не любит свою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природу,</a:t>
            </a: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тот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не любит Отчизну свою. Общение с природой облагораживает человека,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позволяет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полнее ощущать красоту жизни. Важно, чтобы первые детские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ощущения</a:t>
            </a: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были навеяны красотами родной природы, родным краем. Хорошо, когда дети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видят</a:t>
            </a: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белоствольную березку и трепетные осинки, и понимают, что это наше родное.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Через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воспитание любви к природе проявляются самые высокие нравственные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качества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человека, в их числе и любовь к Родине.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611560" y="2204865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636912"/>
            <a:ext cx="242666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«Воспитать патриота России…» - это наполнить повседневную жизнь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ребенка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благородными чувствами, которые окрашивали бы всё, что человек познает и делает.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- Родить патриота нельзя, его надо воспитать.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А сейчас я предлагаю вам по очереди продолжить фразу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 горжусь своей страной, потому что… 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611560" y="2204865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636912"/>
            <a:ext cx="242666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А. С. Макаренко</a:t>
            </a:r>
          </a:p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«Правильное воспитание – это наша счастливая старость, плохое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воспитание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– это наше будущее горе, это наши слёзы, это наша вина перед другими людьми,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перед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всей страной». А. С. Макаренко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Притча.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«Жил мудрец, который знал все. Один человек захотел доказать, что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мудрец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знает не все. Зажав в ладонях бабочку, он спросил: «Скажи, мудрец, какая бабочка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меня в руках: мертвая или живая?». А сам думает: «Скажет живая – я ее умертвляю,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скажет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мертвая – выпущу». Мудрец, подумав, ответил: «Все в твоих руках».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611560" y="2204865"/>
            <a:ext cx="7416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2636912"/>
            <a:ext cx="242666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Ведь все действительно в наших руках, не бойтесь творить, искать что-то новое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познавать неизвестное. Воспитание нравственно-патриотических чувств у 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детей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тоже в Ваших руках.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Мировоззрение педагога, его личный пример, взгляды, суждения, активная 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жизненная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позиция – самые эффективные факторы воспитания. Если мы хотим, чтобы 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наши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 полюбили свою страну, свой город, нам нужно показывать их </a:t>
            </a:r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привлекательной стороны. Но никакие знания воспитателя не дадут эффекта, </a:t>
            </a:r>
            <a:endParaRPr lang="ru-RU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сам он не будет любить свою страну, свой город, свой народ. В воспитании все </a:t>
            </a:r>
            <a:endParaRPr lang="ru-RU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должно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основываться на личности воспитателя.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7" name="TextBox 6"/>
          <p:cNvSpPr txBox="1"/>
          <p:nvPr/>
        </p:nvSpPr>
        <p:spPr>
          <a:xfrm>
            <a:off x="0" y="2204864"/>
            <a:ext cx="16161018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u="sng" dirty="0">
                <a:latin typeface="Times New Roman" pitchFamily="18" charset="0"/>
                <a:cs typeface="Times New Roman" pitchFamily="18" charset="0"/>
              </a:rPr>
              <a:t>Цель деловой игры:</a:t>
            </a:r>
            <a:endParaRPr lang="ru-RU" sz="16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Повышение профессионального уровня педагогов в работе с детьми по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нравственно-патриотическому</a:t>
            </a: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\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воспитанию</a:t>
            </a:r>
          </a:p>
          <a:p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i="1" u="sng" dirty="0">
                <a:latin typeface="Times New Roman" pitchFamily="18" charset="0"/>
                <a:cs typeface="Times New Roman" pitchFamily="18" charset="0"/>
              </a:rPr>
              <a:t>Задачи.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-Сформировать представления о многообразии направлений педагогической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по нравственно-патриотическому воспитанию;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- Оказать практическую помощь в выборе и овладении современными формами и методами в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работе;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- Формирование у педагогов понимания актуальности работы по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воспитанию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нравственно-патриотических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начал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у подрастающего поколения в современном обществе;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- Создание условий для самообразования педагогов в данном направлении.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- Совершенствовать работу ДОУ по нравственно -патриотическому воспитанию дошкольников.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- Стимулировать потребность педагогов в проявлении творчества и внедрении новых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ФГОС</a:t>
            </a:r>
          </a:p>
          <a:p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для успешного воспитания дошкольников.</a:t>
            </a:r>
            <a:br>
              <a:rPr lang="ru-RU" sz="1600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- Развитие умения обсуждать и согласовывать предложенные вопросы.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395536" y="2780928"/>
            <a:ext cx="74168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Начинается Родина с памяти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С почитанья истоков своих,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С герба, гимна, Российского знамени,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С уваженья заветов святых.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Начинается Родина с Пушкина,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Чудных сказок, что прелесть одна,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Деревень с их кривыми избушками,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Где жива всё ещё старина.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Начинается Родина с детства,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С материнской, отцовской любви,</a:t>
            </a:r>
            <a:br>
              <a:rPr lang="ru-RU" i="1" dirty="0">
                <a:latin typeface="Times New Roman" pitchFamily="18" charset="0"/>
                <a:cs typeface="Times New Roman" pitchFamily="18" charset="0"/>
              </a:rPr>
            </a:br>
            <a:r>
              <a:rPr lang="ru-RU" i="1" dirty="0">
                <a:latin typeface="Times New Roman" pitchFamily="18" charset="0"/>
                <a:cs typeface="Times New Roman" pitchFamily="18" charset="0"/>
              </a:rPr>
              <a:t>Школьной парты, букетов цветистых,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Что учителю мы принесли.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395536" y="2780928"/>
            <a:ext cx="741682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Тренинг на создание образа «Родина».</a:t>
            </a:r>
          </a:p>
          <a:p>
            <a:pPr algn="ctr"/>
            <a:r>
              <a:rPr lang="ru-RU" i="1" dirty="0">
                <a:latin typeface="Times New Roman" pitchFamily="18" charset="0"/>
                <a:cs typeface="Times New Roman" pitchFamily="18" charset="0"/>
              </a:rPr>
              <a:t>Я предлагаю всем встать в круг. Закройте, пожалуйста, глаза и представьте тот образ, который вызывает у вас слово «Родина» (включается спокойная релаксационная музыка).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Скажите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пожалуйста, какой образ возник у вас?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395536" y="2780928"/>
            <a:ext cx="74168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А сейчас я предлагаю вам по очереди продолжить фразу «Я горжусь своей страной, потому что…».</a:t>
            </a:r>
          </a:p>
          <a:p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 даже взрослому человеку трудно сразу подобрать слова, следовательно, необходима специальная работа, чтобы проблема патриотизма стала для ребенка личностно значимой.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395536" y="2132856"/>
            <a:ext cx="741682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МОДЕЛЬ ПАТРИОТИЧЕСКОГО ВОСПИТАНИЯ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СОВРЕМЕННЫХ УСЛОВИЯХ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Экологическое</a:t>
            </a:r>
            <a:r>
              <a:rPr lang="ru-RU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Историко-краеведческое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Культурное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Природа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является важным фактором в воспитании патриотизма. Она окружает ребенка, рано входит в его жизнь, доступна и понятна ему. С умения видеть красоту родной природы начинается формирование чувства Родины. Знание природы своего края дает возможность видеть и находить взаимосвязи природных явлений, учит правильному поведению, умению заботиться, сохранять и любить то, что нас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окружает. Задача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педагогов и родителей знакомить детей с окружающей действительностью, опираясь на исторические события и факты.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Знакомя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детей с истоками народной культуры, мы приобщаем их к культурному богатству русского народа. Знакомя детей с фольклором, предметами старины, традициями народа, мы помогаем им усвоить опыт наших предков.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/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395536" y="2276872"/>
            <a:ext cx="7416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Земля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где ты родился? (Родина).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Крупная территория, которая имеет определенные границы и пользуется государственным суверенитетом? (Страна).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Как называется наша страна? (Наша страна называется Россия).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Древнее название России? (Русь).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В каких частях света расположена Россия? (Россия расположена в частях Европы и Азии)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Какой праздник отмечается в России 12 июня (12 июня отмечается День рождения России)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Особый политический институт, который обеспечивает социальную защищенность населения, оборону и безопасность страны? (Государство).</a:t>
            </a:r>
          </a:p>
          <a:p>
            <a:pPr lvl="0"/>
            <a:r>
              <a:rPr lang="ru-RU" i="1" dirty="0">
                <a:latin typeface="Times New Roman" pitchFamily="18" charset="0"/>
                <a:cs typeface="Times New Roman" pitchFamily="18" charset="0"/>
              </a:rPr>
              <a:t>Человек, который принадлежит к постоянному населению данного государства и пользуется всеми правами, выполняет все обязанности этого государства? (Гражданин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).</a:t>
            </a:r>
            <a:r>
              <a:rPr lang="ru-RU" dirty="0"/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611560" y="2204865"/>
            <a:ext cx="7416824" cy="5078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Официальная эмблема государства?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(Герб).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символизирует двуглавый орел на гербе России?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-единство; верность; силу;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власть.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Символ государства, его суверенитета: прикрепленное к древу или шнуру полотнище установленных размеров и цветов?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(Флаг).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означают цвета Российского флага?</a:t>
            </a: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БЕЛЫЙ – Справедливость, Небо, Чистоту совести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СИНИЙ - Огонь, Кровь солдат, Отвагу, Трудолюбие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КРАСНЫЙ - Верность, Правду, Мир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столицу России.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 (Столица России — город Москва).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называется город, в котором вы живете?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(Краснодар)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Назовите адрес детского сада?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(Улица Дунайская, 64)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Сохранение прошлых ценностей в настоящем?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(Культурное наследие).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Преданность и любовь к своему отечеству, к своему народу?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(Патриотизм).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_xqiA2kSCA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29600" cy="2070340"/>
          </a:xfrm>
        </p:spPr>
      </p:pic>
      <p:sp>
        <p:nvSpPr>
          <p:cNvPr id="5" name="TextBox 4"/>
          <p:cNvSpPr txBox="1"/>
          <p:nvPr/>
        </p:nvSpPr>
        <p:spPr>
          <a:xfrm>
            <a:off x="611560" y="2204865"/>
            <a:ext cx="741682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«Знатоки </a:t>
            </a:r>
            <a:r>
              <a:rPr lang="ru-RU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русской народной культуры» (Культурное направление)</a:t>
            </a: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чего начинается Родина… со сказок, легенд, былин,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потешек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пословиц, поговорок… 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младенчества ребенок слышит родную речь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Произведения устного народного творчества не только формируют любовь к традициям своего народа, но и способствуют развитию личности в духе патриотизма.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740</Words>
  <Application>Microsoft Office PowerPoint</Application>
  <PresentationFormat>Экран (4:3)</PresentationFormat>
  <Paragraphs>133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</dc:creator>
  <cp:lastModifiedBy>Len</cp:lastModifiedBy>
  <cp:revision>5</cp:revision>
  <dcterms:created xsi:type="dcterms:W3CDTF">2022-04-09T09:44:40Z</dcterms:created>
  <dcterms:modified xsi:type="dcterms:W3CDTF">2022-04-09T10:28:59Z</dcterms:modified>
</cp:coreProperties>
</file>