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0" r:id="rId4"/>
    <p:sldId id="261" r:id="rId5"/>
    <p:sldId id="28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86918" autoAdjust="0"/>
  </p:normalViewPr>
  <p:slideViewPr>
    <p:cSldViewPr>
      <p:cViewPr varScale="1">
        <p:scale>
          <a:sx n="63" d="100"/>
          <a:sy n="63" d="100"/>
        </p:scale>
        <p:origin x="-3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28670"/>
            <a:ext cx="4286280" cy="71438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Детям </a:t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космосе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429264"/>
            <a:ext cx="9144000" cy="14287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Когда ты смотришь в ночное небо, то видишь звезды, Луну, а еще ты видишь загадочное темное пространство между ними. Все это – удивительный, бескрайний и загадочный космос.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1500198" cy="57786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Луна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ТАНЯ\Desktop\о космосе фото\IMG_20210317_1658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778668"/>
            <a:ext cx="5111750" cy="484187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928670"/>
            <a:ext cx="3008313" cy="542928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Луна – спутник Земли.  Она ярко сияет на ночном небе. Её можно наблюдать даже невооруженным глазом. 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Луна светит потому, что её освещает Солнце. С Земли мы видим её то круглой, то в виде серпа, иногда её совсем не видно. Мы видим только ту часть, на которую падают солнечные лучи.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Верный спутник, ночей украшенье,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Дополнительное освещенье.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Мы, конечно признаться должны: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Было б скучно Земле без луны!</a:t>
            </a:r>
          </a:p>
          <a:p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 домами у дорожки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Висит кусок лепёшки.  (Луна</a:t>
            </a:r>
            <a:r>
              <a:rPr lang="ru-RU" sz="1600" dirty="0" smtClean="0">
                <a:solidFill>
                  <a:srgbClr val="0070C0"/>
                </a:solidFill>
              </a:rPr>
              <a:t>)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1328718" cy="72074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Марс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C:\Users\ТАНЯ\Desktop\о космосе фото\IMG_20210317_170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795421"/>
            <a:ext cx="5111750" cy="480837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500174"/>
            <a:ext cx="3008313" cy="4691063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Марс – четвертая планета от Солнца. Безжизненная, суровая планета.  На Марсе находятся самые большие горы в Солнечной системе. 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А во тьме, горя багровым светом,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Из глубин космического льда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Смотрит Марс – безлюдная планета,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Хмурая военная звезда.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…Чернели грозно кратеры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 россыпи камней,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Но были скалы дикие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Мрачнее и грозней!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Они, как пики врезались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 безоблачный простор,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Ни кустика, ни травки,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Ни речек, ни озёр.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Юпитер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ТАНЯ\Desktop\о космосе фото\IMG_20210317_1700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877888"/>
            <a:ext cx="5111750" cy="4643437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Юпитер – самая большая планета в Солнечной системе.  Диаметр Юпитера в 11 раз больше, чем у нашей планеты. Путь вокруг Солнца Юпитер проходит за 12 лет. Юпитеру достается немного тепла от Солнца и поэтому там царит вечная зима.  У Юпитера есть четыре спутника, которые вращаются вокруг него. 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Юпитер – больше всех планет,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суши на планете нет.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Повсюду жидкий водород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лютый холод круглый год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Сатурн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ТАНЯ\Desktop\о космосе фото\IMG_20210317_1659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786183"/>
            <a:ext cx="5111750" cy="482684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Шестая от Солнца планета -  Сатурн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smtClean="0">
                <a:solidFill>
                  <a:srgbClr val="7030A0"/>
                </a:solidFill>
              </a:rPr>
              <a:t>Он расположен далеко от Солнца и потому температура его поверхности низкая.  На Сатурне дуют самые сильные ветры в Солнечной системе. Эта планета окрашена в яркий желто – оранжевый цвет, её окружают удивительные кольца, состоящие из ледяных глыб и камней.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 каждой планеты есть что – то свое,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Что ярче всего отличает её.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Сатурн непременно узнаешь в лицо–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Его окружает большое кольцо.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Оно не сплошное, из разных полос.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Ученые вот как решили вопрос: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Когда – то давно там замерзла вода,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 кольца Сатурна из снега и льда.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Уран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ТАНЯ\Desktop\о космосе фото\IMG_20210317_1649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605934" y="273526"/>
            <a:ext cx="5049982" cy="585216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Уран расположен после Сатурна. Это единственная планета, которая вращается лежа на боку. Этакий лежебока! Поэтому к Солнцу обращен то один его бок, то второй. Атмосфера Урана – холодный туман.</a:t>
            </a:r>
          </a:p>
          <a:p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Уран – лежебока, и встать ему лень,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Подняться планете невмочь,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Сорокалетие длится там день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сорокалетие – ночь.</a:t>
            </a:r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Нептун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ТАНЯ\Desktop\о космосе фото\IMG_20210317_1021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670357" y="273526"/>
            <a:ext cx="4921135" cy="585216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Нептун – восьмая от Солнца планета. Она кажется темно – </a:t>
            </a:r>
            <a:r>
              <a:rPr lang="ru-RU" sz="1600" dirty="0" err="1" smtClean="0">
                <a:solidFill>
                  <a:srgbClr val="7030A0"/>
                </a:solidFill>
              </a:rPr>
              <a:t>голубой</a:t>
            </a:r>
            <a:r>
              <a:rPr lang="ru-RU" sz="1600" dirty="0" smtClean="0">
                <a:solidFill>
                  <a:srgbClr val="7030A0"/>
                </a:solidFill>
              </a:rPr>
              <a:t>, потому что её окружает газ метан. В телескопы астрономы замечают над Нептуном клочковатые  белые облака. Нептун действительно находится так далеко от нас, что сначала его положение предсказали математики, а только потом обнаружили астрономы.</a:t>
            </a:r>
          </a:p>
          <a:p>
            <a:endParaRPr lang="ru-RU" sz="1600" dirty="0" smtClean="0">
              <a:solidFill>
                <a:srgbClr val="7030A0"/>
              </a:solidFill>
            </a:endParaRPr>
          </a:p>
          <a:p>
            <a:r>
              <a:rPr lang="ru-RU" sz="1600" dirty="0" smtClean="0">
                <a:solidFill>
                  <a:srgbClr val="7030A0"/>
                </a:solidFill>
              </a:rPr>
              <a:t>Планета Нептун от  Земли далеко,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Увидеть её в телескоп нелегко,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От Солнца по счету планета восьмая,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Царит на ней вечно зима ледяная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Плутон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ТАНЯ\Desktop\о космосе фото\IMG_20210317_165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85152" y="273526"/>
            <a:ext cx="5091545" cy="585216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Плутон – самая удаленная от Солнца планета. Плутон – планета – карлик, меньше Луны. Он слабо освещен Солнцем, потому изучать его очень трудно. У Плутона есть спутник – Харон. Он состоит из камней и льда. Плутон – самая холодная планета Солнечной системы.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Несется в пространстве далекий Плутон,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Солнца лучами едва освещен.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чтоб не скучал в одиночестве он,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ним спутник летит под названьем Харон.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Астероиды. Кометы.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ТАНЯ\Desktop\о космосе фото\IMG_20210317_1651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824854" y="273050"/>
            <a:ext cx="4612142" cy="58531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Астероиды – это малые планеты. Они могут быть самой разнообразной формы.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Кометы – обычные небесные тела, огромные каменные глыбы, покрытые толстым слоем льда. Чем ближе комета к Солнцу, тем выше поднимается температура, и лед  начинает испаряться – за кометой вырастает огромный хвост, который тянется на миллионы километров.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Раскинув свой огненный хвост,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Комета мчится между звезд.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Послушайте, созвездья,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Последние известия!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Несясь на диких скоростях,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Была у Солнца я в гостях.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Я Землю видела вдали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 новых спутников Земли.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Я уносилась от Земли,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За мной летели корабли!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Космический телескоп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ТАНЯ\Desktop\о космосе фото\IMG_20210317_1656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504825"/>
            <a:ext cx="5111750" cy="538956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Телескоп – прибор для наблюдения за  звездным небом. Астрономы всегда мечтали о хороших условиях для наблюдения за звездами. Они забирались высоко в горы,  строили большие телескопы, чтобы различать слабые звезды. Но лучшее место для изучения звездного неба – космос.  С помощью космического телескопа астрономы получили фотоснимки чрезвычайно высокого разрешения, недоступного земным телескопам. Космический телескоп помог открыть тысячи новых звезд, галактик и туманностей. Результаты наблюдений телескопа действительно превзошли все возможные прогнозы. Он заглянул в глубины Вселенной, показал астрономам звезды, расположенные от нас на расстоянии многих миллиардов световых лет.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Старт корабля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ТАНЯ\Desktop\о космосе фото\IMG_20210317_1655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80583" y="273050"/>
            <a:ext cx="5100683" cy="58531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Чтобы изучать звезды и планеты, а также наблюдать за Землей из космоса, люди придумали  - космические корабли.  Они отправляют их далеко от Земли с различными научными целями. Космическая ракета – это сложная конструкция, в создании которой участвовали специалисты  самых разных профессий. Одни готовили двигатели, другие строили каркас корабля, третьи работали с научными приборами. Космический корабль в космос выводит ракета – носитель, которая состоит из двух или трех ступеней. Когда заканчивается топливо в первой ступени, она отбрасывается, начинают работать двигатели второй ступени. Потом – третьей.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2428892" cy="4476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Звездное небо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ТАНЯ\Documents\небо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786182" y="1643050"/>
            <a:ext cx="5111750" cy="393328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type="body" sz="half" idx="2"/>
          </p:nvPr>
        </p:nvSpPr>
        <p:spPr>
          <a:xfrm>
            <a:off x="285720" y="1435100"/>
            <a:ext cx="3286148" cy="4691063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Звездное небо видел каждый. Огромное количество звёзд, которое, на первый взгляд невозможно сосчитать, Луна, непонятные туманности. Звездное небо притягивает и завораживает. А вдали от городских огней, когда звезды становятся ярче, можно заметить великолепную полосу света, простирающуюся по небу. Это галактика – Млечный Путь. Несмотря на гигантские размеры, галактика не единственная во Вселенной. Галактик так много, что ученые пока даже не смогли всех сосчитать! Наша родная планета Земля находится в солнечной системе. Это такая область в галактике, где всё вращается вокруг Солнца. Во Вселенной есть множество систем, похожих на Солнечную. Возможно, где-то там тоже есть жизнь!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Ракета в полете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ТАНЯ\Documents\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706549"/>
            <a:ext cx="5111750" cy="298611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Если очень постараться,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Если очень захотеть,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Можно на небо подняться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 до Солнца долететь.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 всерьез, не понарошку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Познакомиться с Луной,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Погулять по ней немножко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 вернуться вновь домой.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Ракеты запускают на орбиту со специальных стартовых площадок – космодромов.  Сейчас таких сооружений много, почти каждая страна имеет свой космодром. Самый знаменитый российский космодром – Байконур, расположенный в казахских степях. Там работают российские граждане, которые обслуживают космодром.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Орбитальная станция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ТАНЯ\Desktop\о космосе фото\IMG_20210317_1656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334169"/>
            <a:ext cx="5111750" cy="5730875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Вот так выглядит международная космическая станция (МКС) на орбите Земли. Постоянно сменяясь каждые 2-3 месяца, на ней работают интернациональные экипажи космонавтов.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Станция разделена на несколько отсеков: рабочий, спальный, приборный. На станции есть все, что нужно космонавтам для долгого полёта, даже велотренажер и беговая дорожка. </a:t>
            </a:r>
            <a:endParaRPr lang="ru-RU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Космические путешествия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ТАНЯ\Desktop\о космосе фото\IMG_20210323_1722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784600" y="273050"/>
            <a:ext cx="4692649" cy="58531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Двадцатый век, к галактикам взлетая,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Несет нам всем торжественную весть: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Есть космонавт – профессия такая,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Уже такая должность в мире есть.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Создание космических аппаратов позволило людям шагнуть далеко за пределы нашей планеты и изучать космос оттуда.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Первым побывал в безвоздушном пространстве Юрий Гагарин.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12 апреля 1961 года на корабле «Восток – 1» он облетел вокруг Земли за 108 минут и увидел нашу планету. Первым человеком, шагнувшим в открытый космос, был Алексей Леонов, покинувший пределы корабля «Восход -2» на 12 минут. Изучение космического пространства продолжается.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17596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Спасибо за внимание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194" name="Picture 2" descr="C:\Users\ТАНЯ\Desktop\о космосе фото\IMG_20210323_1722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71604" y="1214422"/>
            <a:ext cx="6422393" cy="47619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215074" y="6000768"/>
            <a:ext cx="2268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Онофрук Татьяна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Юрьевна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1614470" cy="50643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ТАНЯ\Desktop\о космосе фото\IMG_20210317_1658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500042"/>
            <a:ext cx="5357850" cy="528641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928670"/>
            <a:ext cx="3008313" cy="535785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 – единственная звезда, вокруг которой вращается всё в нашей солнечной системе: планеты, карликовые планеты, спутники, астероиды, метеориты, кометы и даже космическая пыль! Без солнца не было бы и жизни на  Земле. Всё, что происходит на нашей планете, связано с Солнцем: это смена дня и ночи, наступление зимы или лета. Солнечный свет помогает растениям расти, а витамин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который находится в солнечных лучах, улучшает здоровье!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1643074" cy="5905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Солнце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ТАНЯ\Desktop\о космосе фото\IMG_20210317_1654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809278" y="273050"/>
            <a:ext cx="4643294" cy="58531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071546"/>
            <a:ext cx="3008313" cy="514353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Солнце – это ближайшая к Земле звезда, но до неё все равно очень далеко. Солнце состоит из раскаленных газов. На поверхности Солнца часто происходят вспышки и взрывы.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Ну-ка, кто из вас ответит: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огонь, а больно жжет,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фонарь, а ярко светит, 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не пекарь, а печет?         (Солнце)</a:t>
            </a:r>
          </a:p>
          <a:p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Солнышко – ведрышко, выйди из-за </a:t>
            </a:r>
            <a:r>
              <a:rPr lang="ru-RU" sz="1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облышка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Сядь на пенек, погуляй весь денёк.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Солнечная система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ТАНЯ\Desktop\о космосе фото\IMG_20210323_1723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784600" y="273050"/>
            <a:ext cx="4692649" cy="58531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Солнце в диаметре в 109 раз больше Земли, которая вместе с другими планетами вращается вокруг Солнца. Солнце, его планеты, их спутники, а также астероиды, метеориты и кометы образуют нашу Солнечную систему.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порядку все планеты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Назовет любой из нас: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 – Меркурий, два – Венера,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– Земля, четыре – Марс.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Пять – Юпитер, шесть – Сатурн,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 – Уран, за ним – Нептун.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восьмым идет по счету.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за ним уже, потом,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девятая планета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названием Плутон.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Ну, а десять, это Солнце,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планета, а звезда,</a:t>
            </a:r>
          </a:p>
          <a:p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Ярко светит нам она!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2257411" cy="50643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Меркурий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ТАНЯ\Desktop\о космосе фото\IMG_20210317_1646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797615" y="273050"/>
            <a:ext cx="4666620" cy="58531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000108"/>
            <a:ext cx="3008313" cy="499429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Меркурий – маленькая планета, самая близкая к Солнцу.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Меркурий – самая быстрая планета. Она движется вокруг Солнца намного быстрее, чем Земля.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Меркурии три месяца длится  день и три месяца ночь. На Земле пройдет целый год, а на Меркурии только два дня и две ночи.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Поверхность Меркурия каменная, твердая, покрытая кратерами.  Там очень жарко днём, а ночью царит ужасный холод.</a:t>
            </a:r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2043097" cy="43499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Венера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ТАНЯ\Desktop\о космосе фото\IMG_20210317_1646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858073" y="273050"/>
            <a:ext cx="4545703" cy="58531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Вторая по удалённости от Солнца и шестая по размеру планета Солнечной системы. Планета названа в честь древнеримской богини любви Венеры.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массе и размерам Венера считается  «сестрой» Земли.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честь богини красоты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Названа, Венера, ты!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темных небесах сияешь,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Красотой нас одаряешь.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Планета Земля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ТАНЯ\Desktop\о космосе фото\IMG_20210317_1657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5050" y="428604"/>
            <a:ext cx="5283230" cy="535785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Самая красивая и самая интересная из планет – это наша планета Земля. Вот так выглядит Земля из космоса – недаром её называют «</a:t>
            </a:r>
            <a:r>
              <a:rPr lang="ru-RU" sz="1600" dirty="0" err="1" smtClean="0">
                <a:solidFill>
                  <a:srgbClr val="7030A0"/>
                </a:solidFill>
              </a:rPr>
              <a:t>голубой</a:t>
            </a:r>
            <a:r>
              <a:rPr lang="ru-RU" sz="1600" dirty="0" smtClean="0">
                <a:solidFill>
                  <a:srgbClr val="7030A0"/>
                </a:solidFill>
              </a:rPr>
              <a:t> планетой».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Земля – единственная планета в Солнечной системе, на которой существует жизнь. Жизнь на планете возможна потому, что у нашей планеты есть плотная атмосфера, в которой присутствует кислород .  На Земле разнообразный климат. 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Большую часть нашей планеты занимают моря и океаны, поэтому её правильнее было бы назвать планетой Океан.  </a:t>
            </a:r>
            <a:endParaRPr lang="ru-RU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Земля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ТАНЯ\Desktop\о космосе фото\IMG_20210317_1647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729898" y="273050"/>
            <a:ext cx="4802053" cy="58531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Есть одна планета – сад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В этом космосе холодном.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Только здесь леса шумят,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Птиц скликая перелётных,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Лишь на ней одной цветут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Ландыши в траве зелёной,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И стрекозы только тут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В речку смотрят удивлённо…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Береги свою планету –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Ведь другой, похожей, нету!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Земля нам всех планет родней!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Ведь мы с тобой живем на ней,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И любим мы её просторы,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Её леса, моря и горы.</a:t>
            </a:r>
            <a:endParaRPr lang="ru-RU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Words>1866</Words>
  <PresentationFormat>Экран (4:3)</PresentationFormat>
  <Paragraphs>166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Детям  о  космосе</vt:lpstr>
      <vt:lpstr>Звездное небо</vt:lpstr>
      <vt:lpstr>Солнце</vt:lpstr>
      <vt:lpstr>Солнце</vt:lpstr>
      <vt:lpstr>Солнечная система</vt:lpstr>
      <vt:lpstr>Меркурий</vt:lpstr>
      <vt:lpstr>Венера</vt:lpstr>
      <vt:lpstr>Планета Земля</vt:lpstr>
      <vt:lpstr>Земля</vt:lpstr>
      <vt:lpstr>Луна</vt:lpstr>
      <vt:lpstr>Марс</vt:lpstr>
      <vt:lpstr>Юпитер</vt:lpstr>
      <vt:lpstr>Сатурн</vt:lpstr>
      <vt:lpstr>Уран</vt:lpstr>
      <vt:lpstr>Нептун</vt:lpstr>
      <vt:lpstr>Плутон</vt:lpstr>
      <vt:lpstr>Астероиды. Кометы.</vt:lpstr>
      <vt:lpstr>Космический телескоп</vt:lpstr>
      <vt:lpstr>Старт корабля</vt:lpstr>
      <vt:lpstr>Ракета в полете</vt:lpstr>
      <vt:lpstr>Орбитальная станция</vt:lpstr>
      <vt:lpstr>Космические путешествия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космосе</dc:title>
  <dc:creator>ТАНЯ</dc:creator>
  <cp:lastModifiedBy>ТАНЯ</cp:lastModifiedBy>
  <cp:revision>61</cp:revision>
  <dcterms:created xsi:type="dcterms:W3CDTF">2021-03-16T17:26:52Z</dcterms:created>
  <dcterms:modified xsi:type="dcterms:W3CDTF">2021-08-21T17:33:50Z</dcterms:modified>
</cp:coreProperties>
</file>