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7" autoAdjust="0"/>
    <p:restoredTop sz="94660"/>
  </p:normalViewPr>
  <p:slideViewPr>
    <p:cSldViewPr>
      <p:cViewPr varScale="1">
        <p:scale>
          <a:sx n="68" d="100"/>
          <a:sy n="68" d="100"/>
        </p:scale>
        <p:origin x="146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сб 09.04.22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583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сб 09.04.22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234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сб 09.04.22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413188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сб 09.04.22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89501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сб 09.04.22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52954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сб 09.04.22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1478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сб 09.04.22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00999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сб 09.04.22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400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сб 09.04.22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093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сб 09.04.22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823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сб 09.04.22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514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сб 09.04.22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085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сб 09.04.22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975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сб 09.04.22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3692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сб 09.04.22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330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сб 09.04.22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940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сб 09.04.22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046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60441" y="116632"/>
            <a:ext cx="8204448" cy="374441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дошкольное образовательное учреждение детский сад </a:t>
            </a:r>
            <a:br>
              <a:rPr lang="ru-RU" sz="1800" b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№ 78 комбинированного вида Фрунзенского района Санкт-Петербурга</a:t>
            </a:r>
            <a:br>
              <a:rPr lang="ru-RU" sz="1800" b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b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b="1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b="1" u="sng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</a:t>
            </a:r>
            <a:b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непрерывной образовательной деятельности на тему:</a:t>
            </a:r>
            <a:b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«Домашние животные»</a:t>
            </a: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088025" y="4077072"/>
            <a:ext cx="7776864" cy="1752600"/>
          </a:xfrm>
        </p:spPr>
        <p:txBody>
          <a:bodyPr>
            <a:normAutofit/>
          </a:bodyPr>
          <a:lstStyle/>
          <a:p>
            <a:pPr algn="r"/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Воспитатель: </a:t>
            </a:r>
            <a:r>
              <a:rPr lang="ru-RU" b="1" dirty="0" err="1">
                <a:solidFill>
                  <a:schemeClr val="accent3">
                    <a:lumMod val="50000"/>
                  </a:schemeClr>
                </a:solidFill>
              </a:rPr>
              <a:t>Рабаданова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 Индира </a:t>
            </a:r>
            <a:r>
              <a:rPr lang="ru-RU" b="1" dirty="0" err="1">
                <a:solidFill>
                  <a:schemeClr val="accent3">
                    <a:lumMod val="50000"/>
                  </a:schemeClr>
                </a:solidFill>
              </a:rPr>
              <a:t>Умалатовна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http://provsehsobak.ru/wp-content/uploads/2016/03/whi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32656"/>
            <a:ext cx="7344817" cy="489654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03648" y="5301208"/>
            <a:ext cx="3491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Я, друзья, совсем не злая.</a:t>
            </a:r>
            <a:br>
              <a:rPr lang="ru-RU" dirty="0"/>
            </a:br>
            <a:r>
              <a:rPr lang="ru-RU" dirty="0"/>
              <a:t>В дом чужой идет – залаю.</a:t>
            </a:r>
            <a:br>
              <a:rPr lang="ru-RU" dirty="0"/>
            </a:br>
            <a:r>
              <a:rPr lang="ru-RU" dirty="0"/>
              <a:t>Задавака? Забияка?</a:t>
            </a:r>
            <a:br>
              <a:rPr lang="ru-RU" dirty="0"/>
            </a:br>
            <a:r>
              <a:rPr lang="ru-RU" dirty="0"/>
              <a:t>Нет! Обычная ...  (Собака)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292080" y="5301209"/>
            <a:ext cx="32758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Весело хвостом виляет,</a:t>
            </a:r>
            <a:br>
              <a:rPr lang="ru-RU" dirty="0"/>
            </a:br>
            <a:r>
              <a:rPr lang="ru-RU" dirty="0"/>
              <a:t>Во дворе с детьми играет. </a:t>
            </a:r>
            <a:br>
              <a:rPr lang="ru-RU" dirty="0"/>
            </a:br>
            <a:r>
              <a:rPr lang="ru-RU" dirty="0"/>
              <a:t>Вот и  тапки уволок...</a:t>
            </a:r>
            <a:br>
              <a:rPr lang="ru-RU" dirty="0"/>
            </a:br>
            <a:r>
              <a:rPr lang="ru-RU" dirty="0"/>
              <a:t>Озорник у нас? ...(Щенок)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http://w4.wallls.com/uploads/original/201605/15/wallls.com_1156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60648"/>
            <a:ext cx="7265183" cy="482453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860032" y="5229200"/>
            <a:ext cx="3347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Кто спит с вами на кроватке,</a:t>
            </a:r>
            <a:br>
              <a:rPr lang="ru-RU" dirty="0"/>
            </a:br>
            <a:r>
              <a:rPr lang="ru-RU" dirty="0"/>
              <a:t>Днём хватает вас за пятки?</a:t>
            </a:r>
            <a:br>
              <a:rPr lang="ru-RU" dirty="0"/>
            </a:br>
            <a:r>
              <a:rPr lang="ru-RU" dirty="0"/>
              <a:t>Рыжий, в пятнах, как тигрёнок...</a:t>
            </a:r>
            <a:br>
              <a:rPr lang="ru-RU" dirty="0"/>
            </a:br>
            <a:r>
              <a:rPr lang="ru-RU" dirty="0"/>
              <a:t>Как зовут его? ...  (котёнок)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5229200"/>
            <a:ext cx="33123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Лапкой мордочку помыла,</a:t>
            </a:r>
            <a:br>
              <a:rPr lang="ru-RU" dirty="0"/>
            </a:br>
            <a:r>
              <a:rPr lang="ru-RU" dirty="0"/>
              <a:t>Глазки сонные прикрыла,</a:t>
            </a:r>
            <a:br>
              <a:rPr lang="ru-RU" dirty="0"/>
            </a:br>
            <a:r>
              <a:rPr lang="ru-RU" dirty="0"/>
              <a:t>Мол, </a:t>
            </a:r>
            <a:r>
              <a:rPr lang="ru-RU" dirty="0" err="1"/>
              <a:t>посплю-ка</a:t>
            </a:r>
            <a:r>
              <a:rPr lang="ru-RU" dirty="0"/>
              <a:t> я немножко,</a:t>
            </a:r>
            <a:br>
              <a:rPr lang="ru-RU" dirty="0"/>
            </a:br>
            <a:r>
              <a:rPr lang="ru-RU" dirty="0"/>
              <a:t>Вот она какая, ... (кошка)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47664" y="5157192"/>
            <a:ext cx="28083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Каждый вечер, так легко,</a:t>
            </a:r>
            <a:br>
              <a:rPr lang="ru-RU" dirty="0"/>
            </a:br>
            <a:r>
              <a:rPr lang="ru-RU" dirty="0"/>
              <a:t>Она даёт нам молоко.</a:t>
            </a:r>
            <a:br>
              <a:rPr lang="ru-RU" dirty="0"/>
            </a:br>
            <a:r>
              <a:rPr lang="ru-RU" dirty="0"/>
              <a:t>Говорит она два слова,</a:t>
            </a:r>
            <a:br>
              <a:rPr lang="ru-RU" dirty="0"/>
            </a:br>
            <a:r>
              <a:rPr lang="ru-RU" dirty="0"/>
              <a:t>Как зовут её – (корова).</a:t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788024" y="5157192"/>
            <a:ext cx="32221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/>
              <a:t>Му-у-у</a:t>
            </a:r>
            <a:r>
              <a:rPr lang="ru-RU" dirty="0"/>
              <a:t>, я маме прокричу,</a:t>
            </a:r>
          </a:p>
          <a:p>
            <a:r>
              <a:rPr lang="ru-RU" dirty="0"/>
              <a:t>Молочка скорей хочу,</a:t>
            </a:r>
          </a:p>
          <a:p>
            <a:r>
              <a:rPr lang="ru-RU" dirty="0"/>
              <a:t>Ведь я маленький ребёнок,</a:t>
            </a:r>
          </a:p>
          <a:p>
            <a:r>
              <a:rPr lang="ru-RU" dirty="0"/>
              <a:t>Вы узнали? Я … (телёнок)</a:t>
            </a:r>
            <a:br>
              <a:rPr lang="ru-RU" dirty="0"/>
            </a:br>
            <a:endParaRPr lang="ru-RU" dirty="0"/>
          </a:p>
        </p:txBody>
      </p:sp>
      <p:pic>
        <p:nvPicPr>
          <p:cNvPr id="14340" name="Picture 4" descr="https://cdn.pixabay.com/photo/2016/09/15/16/36/cow-1672056_6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60648"/>
            <a:ext cx="7248129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http://ya.clan.su/_ph/22/137521320.jpg?15180884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32656"/>
            <a:ext cx="7834471" cy="489654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148064" y="5589240"/>
            <a:ext cx="360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Мамы-лошади ребёнок</a:t>
            </a:r>
            <a:b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Носит имя ...  </a:t>
            </a:r>
            <a:r>
              <a:rPr lang="ru-RU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(Жеребёнок.)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530120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Много груза пронесет,</a:t>
            </a:r>
          </a:p>
          <a:p>
            <a:r>
              <a:rPr lang="ru-RU" dirty="0"/>
              <a:t>В час любой она спасет.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587727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И под силу ей любая ноша,</a:t>
            </a:r>
          </a:p>
          <a:p>
            <a:r>
              <a:rPr lang="ru-RU" dirty="0"/>
              <a:t>Это друг наш общий, это… (лошадь)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http://wallpaperscraft.ru/image/ovca_yagnenok_detenysh_mama_sherst_41653_192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32656"/>
            <a:ext cx="7719258" cy="482453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788024" y="5301208"/>
            <a:ext cx="33843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Блеет жалобно: «</a:t>
            </a:r>
            <a:r>
              <a:rPr lang="ru-RU" dirty="0" err="1"/>
              <a:t>Б-е-е</a:t>
            </a:r>
            <a:r>
              <a:rPr lang="ru-RU" dirty="0"/>
              <a:t>, </a:t>
            </a:r>
            <a:r>
              <a:rPr lang="ru-RU" dirty="0" err="1"/>
              <a:t>б-е-е</a:t>
            </a:r>
            <a:r>
              <a:rPr lang="ru-RU" dirty="0"/>
              <a:t>!»</a:t>
            </a:r>
            <a:br>
              <a:rPr lang="ru-RU" dirty="0"/>
            </a:br>
            <a:r>
              <a:rPr lang="ru-RU" dirty="0"/>
              <a:t>Травку щиплет во дворе,</a:t>
            </a:r>
            <a:br>
              <a:rPr lang="ru-RU" dirty="0"/>
            </a:br>
            <a:r>
              <a:rPr lang="ru-RU" dirty="0"/>
              <a:t>Шубка в завитых колечках,</a:t>
            </a:r>
            <a:br>
              <a:rPr lang="ru-RU" dirty="0"/>
            </a:br>
            <a:r>
              <a:rPr lang="ru-RU" dirty="0"/>
              <a:t>А зовут её …   (Овечка.)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5301208"/>
            <a:ext cx="36724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Он, гуляя с мамой в паре, </a:t>
            </a:r>
            <a:br>
              <a:rPr lang="ru-RU" dirty="0"/>
            </a:br>
            <a:r>
              <a:rPr lang="ru-RU" dirty="0"/>
              <a:t>Учится пастись в отаре, </a:t>
            </a:r>
            <a:br>
              <a:rPr lang="ru-RU" dirty="0"/>
            </a:br>
            <a:r>
              <a:rPr lang="ru-RU" dirty="0"/>
              <a:t>«</a:t>
            </a:r>
            <a:r>
              <a:rPr lang="ru-RU" dirty="0" err="1"/>
              <a:t>Бе</a:t>
            </a:r>
            <a:r>
              <a:rPr lang="ru-RU" dirty="0"/>
              <a:t>!» – зовёт друзей ребёнок, </a:t>
            </a:r>
            <a:br>
              <a:rPr lang="ru-RU" dirty="0"/>
            </a:br>
            <a:r>
              <a:rPr lang="ru-RU" dirty="0"/>
              <a:t>Потому, что он ...   (Ягнёнок)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www.mislife.ru/wp-content/uploads/2015/04/%D0%92%D0%BE%D1%81%D1%82%D0%BE%D1%87%D0%BD%D1%8B%D0%B9-%D0%B3%D0%BE%D1%80%D0%BE%D1%81%D0%BA%D0%BE%D0%BF-%D0%9A%D0%BE%D0%B7%D0%B0-%D0%9E%D0%B2%D1%86%D0%B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32656"/>
            <a:ext cx="7715563" cy="446449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43608" y="5229200"/>
            <a:ext cx="28803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Молоко её полезно,</a:t>
            </a:r>
            <a:br>
              <a:rPr lang="ru-RU" dirty="0"/>
            </a:br>
            <a:r>
              <a:rPr lang="ru-RU" dirty="0"/>
              <a:t>В огород она залезла,</a:t>
            </a:r>
            <a:br>
              <a:rPr lang="ru-RU" dirty="0"/>
            </a:br>
            <a:r>
              <a:rPr lang="ru-RU" dirty="0"/>
              <a:t>И глядит "во все глаза" –</a:t>
            </a:r>
            <a:br>
              <a:rPr lang="ru-RU" dirty="0"/>
            </a:br>
            <a:r>
              <a:rPr lang="ru-RU" dirty="0"/>
              <a:t>Длиннорогая ...(коза)</a:t>
            </a:r>
          </a:p>
          <a:p>
            <a:r>
              <a:rPr lang="ru-RU" b="1" dirty="0"/>
              <a:t> 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11960" y="52292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Пусть в огород мне ходить не дают,</a:t>
            </a:r>
            <a:br>
              <a:rPr lang="ru-RU" dirty="0"/>
            </a:br>
            <a:r>
              <a:rPr lang="ru-RU" dirty="0"/>
              <a:t>Все-все при встрече меня узнают –</a:t>
            </a:r>
            <a:br>
              <a:rPr lang="ru-RU" dirty="0"/>
            </a:br>
            <a:r>
              <a:rPr lang="ru-RU" dirty="0"/>
              <a:t>Я не барашек, не бык и не ослик,</a:t>
            </a:r>
            <a:br>
              <a:rPr lang="ru-RU" dirty="0"/>
            </a:br>
            <a:r>
              <a:rPr lang="ru-RU" dirty="0"/>
              <a:t>Я – непоседливый серенький козлик.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https://orchardo.ru/wp-content/uploads/2013/05/porody-sviney-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60648"/>
            <a:ext cx="6667500" cy="500062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932040" y="5301208"/>
            <a:ext cx="3707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Хвостик у него крючком,</a:t>
            </a:r>
            <a:br>
              <a:rPr lang="ru-RU" dirty="0"/>
            </a:br>
            <a:r>
              <a:rPr lang="ru-RU" dirty="0"/>
              <a:t>Плоский носик пяточком:</a:t>
            </a:r>
            <a:br>
              <a:rPr lang="ru-RU" dirty="0"/>
            </a:br>
            <a:r>
              <a:rPr lang="ru-RU" dirty="0"/>
              <a:t>Кто визжит всегда спросонок? –</a:t>
            </a:r>
            <a:br>
              <a:rPr lang="ru-RU" dirty="0"/>
            </a:br>
            <a:r>
              <a:rPr lang="ru-RU" dirty="0"/>
              <a:t>Грязный, толстый – (поросёнок)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530120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Хрюкают мои друзья,</a:t>
            </a:r>
            <a:br>
              <a:rPr lang="ru-RU" dirty="0"/>
            </a:br>
            <a:r>
              <a:rPr lang="ru-RU" dirty="0"/>
              <a:t>Хрюкает моя семья.</a:t>
            </a:r>
            <a:br>
              <a:rPr lang="ru-RU" dirty="0"/>
            </a:br>
            <a:r>
              <a:rPr lang="ru-RU" dirty="0"/>
              <a:t>Хрю-хрю-хрю,- скажу и я.</a:t>
            </a:r>
            <a:br>
              <a:rPr lang="ru-RU" dirty="0"/>
            </a:br>
            <a:r>
              <a:rPr lang="ru-RU" dirty="0"/>
              <a:t>Кто так хрюкает?...   (свинья)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184</TotalTime>
  <Words>404</Words>
  <Application>Microsoft Office PowerPoint</Application>
  <PresentationFormat>Экран (4:3)</PresentationFormat>
  <Paragraphs>23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Century Gothic</vt:lpstr>
      <vt:lpstr>Times New Roman</vt:lpstr>
      <vt:lpstr>Wingdings 3</vt:lpstr>
      <vt:lpstr>Легкий дым</vt:lpstr>
      <vt:lpstr>Государственное бюджетное дошкольное образовательное учреждение детский сад  № 78 комбинированного вида Фрунзенского района Санкт-Петербурга    Презентация  к непрерывной образовательной деятельности на тему: «Домашние животные»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Lubimka</cp:lastModifiedBy>
  <cp:revision>25</cp:revision>
  <dcterms:created xsi:type="dcterms:W3CDTF">2018-03-11T04:04:48Z</dcterms:created>
  <dcterms:modified xsi:type="dcterms:W3CDTF">2022-04-09T18:23:33Z</dcterms:modified>
</cp:coreProperties>
</file>