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1" r:id="rId2"/>
    <p:sldId id="263" r:id="rId3"/>
    <p:sldId id="269" r:id="rId4"/>
    <p:sldId id="265" r:id="rId5"/>
    <p:sldId id="270" r:id="rId6"/>
    <p:sldId id="271" r:id="rId7"/>
    <p:sldId id="272" r:id="rId8"/>
    <p:sldId id="275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F682A-A364-4A0A-9732-EC0C9B4C2156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E4427-3D47-4F04-9CC2-A58E0DD494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466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15EBEBE-D615-4201-AA1B-DAC1B2FACBBD}" type="slidenum">
              <a:rPr lang="ru-RU" altLang="ru-RU">
                <a:latin typeface="Calibri" pitchFamily="32" charset="0"/>
                <a:cs typeface="Lucida Sans Unicode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ru-RU" altLang="ru-RU">
              <a:latin typeface="Calibri" pitchFamily="32" charset="0"/>
              <a:cs typeface="Lucida Sans Unicode" charset="0"/>
            </a:endParaRPr>
          </a:p>
        </p:txBody>
      </p:sp>
      <p:sp>
        <p:nvSpPr>
          <p:cNvPr id="1126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26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BFB378C-9AC7-4480-9689-65FAF25615A0}" type="slidenum">
              <a:rPr lang="ru-RU" altLang="ru-RU">
                <a:latin typeface="Calibri" pitchFamily="32" charset="0"/>
                <a:cs typeface="Lucida Sans Unicode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ru-RU" altLang="ru-RU">
              <a:latin typeface="Calibri" pitchFamily="32" charset="0"/>
              <a:cs typeface="Lucida Sans Unicode" charset="0"/>
            </a:endParaRPr>
          </a:p>
        </p:txBody>
      </p:sp>
      <p:sp>
        <p:nvSpPr>
          <p:cNvPr id="1146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46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00DE373-41AB-45CD-805D-949E3F5150B9}" type="slidenum">
              <a:rPr lang="ru-RU" altLang="ru-RU">
                <a:latin typeface="Calibri" pitchFamily="32" charset="0"/>
                <a:cs typeface="Lucida Sans Unicode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ru-RU" altLang="ru-RU">
              <a:latin typeface="Calibri" pitchFamily="32" charset="0"/>
              <a:cs typeface="Lucida Sans Unicode" charset="0"/>
            </a:endParaRPr>
          </a:p>
        </p:txBody>
      </p:sp>
      <p:sp>
        <p:nvSpPr>
          <p:cNvPr id="1167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67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00DE373-41AB-45CD-805D-949E3F5150B9}" type="slidenum">
              <a:rPr lang="ru-RU" altLang="ru-RU">
                <a:latin typeface="Calibri" pitchFamily="32" charset="0"/>
                <a:cs typeface="Lucida Sans Unicode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ru-RU" altLang="ru-RU">
              <a:latin typeface="Calibri" pitchFamily="32" charset="0"/>
              <a:cs typeface="Lucida Sans Unicode" charset="0"/>
            </a:endParaRPr>
          </a:p>
        </p:txBody>
      </p:sp>
      <p:sp>
        <p:nvSpPr>
          <p:cNvPr id="1167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67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2052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144463"/>
            <a:ext cx="7494588" cy="14033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36BF4A7-895F-4FE9-8E1A-84DB9E3E81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071053"/>
      </p:ext>
    </p:extLst>
  </p:cSld>
  <p:clrMapOvr>
    <a:masterClrMapping/>
  </p:clrMapOvr>
  <p:transition spd="med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7.jpe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8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9.jpe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0.jpe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s://i.pinimg.com/originals/da/b4/c5/dab4c5015086d1c783c8fe1b6856c1c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6814"/>
            <a:ext cx="9144001" cy="687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placepic.ru/wp-content/uploads/2021/07/18-4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94" b="97500" l="24375" r="698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22" r="26430"/>
          <a:stretch/>
        </p:blipFill>
        <p:spPr bwMode="auto">
          <a:xfrm>
            <a:off x="251520" y="-32125"/>
            <a:ext cx="4020227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tts_freetts.ru_62496f5b93059124150633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45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ytimg.com/vi/E5bZoAIvpw4/maxresdefaul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" y="1348319"/>
            <a:ext cx="9168339" cy="550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32656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дружбы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tts_freetts.ru_62496fbece536410564281c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31640" y="242088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05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xn--121-8cdu0f.xn--p1ai/wp-content/uploads/2019/08/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8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52664" y="5483696"/>
            <a:ext cx="609600" cy="609600"/>
          </a:xfrm>
          <a:prstGeom prst="rect">
            <a:avLst/>
          </a:prstGeom>
        </p:spPr>
      </p:pic>
      <p:sp>
        <p:nvSpPr>
          <p:cNvPr id="6" name="Блок-схема: процесс 5"/>
          <p:cNvSpPr/>
          <p:nvPr/>
        </p:nvSpPr>
        <p:spPr>
          <a:xfrm>
            <a:off x="395536" y="3656175"/>
            <a:ext cx="3096344" cy="3096344"/>
          </a:xfrm>
          <a:prstGeom prst="flowChartProcess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3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risovki.com/wp-content/uploads/2020/10/upl_15900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" y="980728"/>
            <a:ext cx="9128279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564904"/>
            <a:ext cx="1728192" cy="350100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45002" y="15567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4" name="chimes.wav"/>
          </p:stSnd>
        </p:sndAc>
      </p:transition>
    </mc:Choice>
    <mc:Fallback xmlns="">
      <p:transition spd="slow">
        <p:dissolv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12.fotocdn.net/s108/8d962ab0e51ec2ee/user_m/237518283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8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Блок-схема: магнитный диск 5"/>
          <p:cNvSpPr>
            <a:spLocks noChangeArrowheads="1"/>
          </p:cNvSpPr>
          <p:nvPr/>
        </p:nvSpPr>
        <p:spPr bwMode="auto">
          <a:xfrm rot="20744830">
            <a:off x="1764511" y="2996892"/>
            <a:ext cx="2302608" cy="2774487"/>
          </a:xfrm>
          <a:prstGeom prst="flowChartMagneticDisk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>
              <a:cs typeface="Arial" charset="0"/>
            </a:endParaRPr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39552" y="43841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1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5" name="chimes.wav"/>
          </p:stSnd>
        </p:sndAc>
      </p:transition>
    </mc:Choice>
    <mc:Fallback xmlns="">
      <p:transition spd="slow">
        <p:dissolve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1520" y="5805264"/>
            <a:ext cx="609600" cy="609600"/>
          </a:xfrm>
          <a:prstGeom prst="rect">
            <a:avLst/>
          </a:prstGeom>
        </p:spPr>
      </p:pic>
      <p:pic>
        <p:nvPicPr>
          <p:cNvPr id="2050" name="Picture 2" descr="https://www.culture.ru/storage/images/63d804c81db6a1f41fe9b98b8601c423/7c88748362e8f7a45460bb1f5aed4b46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11" y="469063"/>
            <a:ext cx="9158211" cy="527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877781"/>
      </p:ext>
    </p:extLst>
  </p:cSld>
  <p:clrMapOvr>
    <a:masterClrMapping/>
  </p:clrMapOvr>
  <p:transition spd="med">
    <p:dissolve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roprikol.ru/wp-content/uploads/2020/04/kartinki-buratino-24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внобедренный треугольник 5"/>
          <p:cNvSpPr>
            <a:spLocks noChangeArrowheads="1"/>
          </p:cNvSpPr>
          <p:nvPr/>
        </p:nvSpPr>
        <p:spPr bwMode="auto">
          <a:xfrm rot="10800000">
            <a:off x="2381849" y="1988840"/>
            <a:ext cx="2301769" cy="4248472"/>
          </a:xfrm>
          <a:prstGeom prst="triangle">
            <a:avLst>
              <a:gd name="adj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>
              <a:cs typeface="Arial" charset="0"/>
            </a:endParaRPr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267744" y="51571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629997"/>
      </p:ext>
    </p:extLst>
  </p:cSld>
  <p:clrMapOvr>
    <a:masterClrMapping/>
  </p:clrMapOvr>
  <p:transition spd="med">
    <p:dissolve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gamebomb.ru/files/galleries/001/5/5e/23592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" y="260648"/>
            <a:ext cx="9139921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магнитный диск 2"/>
          <p:cNvSpPr/>
          <p:nvPr/>
        </p:nvSpPr>
        <p:spPr>
          <a:xfrm>
            <a:off x="2699792" y="2174957"/>
            <a:ext cx="2304256" cy="2880320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3568" y="563463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49165"/>
      </p:ext>
    </p:extLst>
  </p:cSld>
  <p:clrMapOvr>
    <a:masterClrMapping/>
  </p:clrMapOvr>
  <p:transition spd="med">
    <p:dissolve/>
    <p:sndAc>
      <p:stSnd>
        <p:snd r:embed="rId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cdn2.arhivurokov.ru/multiurok/html/2018/04/27/s_5ae34b6cbd1e8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вам за игру ребята! Теперь вы знаете, что помогает дружбе, а что мешает!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45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424</TotalTime>
  <Words>24</Words>
  <Application>Microsoft Office PowerPoint</Application>
  <PresentationFormat>Экран (4:3)</PresentationFormat>
  <Paragraphs>7</Paragraphs>
  <Slides>9</Slides>
  <Notes>4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Азрапкины</dc:creator>
  <cp:lastModifiedBy>Сергей</cp:lastModifiedBy>
  <cp:revision>26</cp:revision>
  <dcterms:created xsi:type="dcterms:W3CDTF">2022-03-27T09:06:09Z</dcterms:created>
  <dcterms:modified xsi:type="dcterms:W3CDTF">2022-04-09T09:21:11Z</dcterms:modified>
</cp:coreProperties>
</file>