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40" d="100"/>
          <a:sy n="40" d="100"/>
        </p:scale>
        <p:origin x="-2730" y="-81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B419-C8F0-4F87-90BA-9098EA045E8B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0FFE-10B4-4312-8913-F3E429E7A6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B419-C8F0-4F87-90BA-9098EA045E8B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0FFE-10B4-4312-8913-F3E429E7A6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B419-C8F0-4F87-90BA-9098EA045E8B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0FFE-10B4-4312-8913-F3E429E7A6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B419-C8F0-4F87-90BA-9098EA045E8B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0FFE-10B4-4312-8913-F3E429E7A6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B419-C8F0-4F87-90BA-9098EA045E8B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0FFE-10B4-4312-8913-F3E429E7A6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B419-C8F0-4F87-90BA-9098EA045E8B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0FFE-10B4-4312-8913-F3E429E7A6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B419-C8F0-4F87-90BA-9098EA045E8B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0FFE-10B4-4312-8913-F3E429E7A6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B419-C8F0-4F87-90BA-9098EA045E8B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0FFE-10B4-4312-8913-F3E429E7A6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B419-C8F0-4F87-90BA-9098EA045E8B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0FFE-10B4-4312-8913-F3E429E7A6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B419-C8F0-4F87-90BA-9098EA045E8B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0FFE-10B4-4312-8913-F3E429E7A6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B419-C8F0-4F87-90BA-9098EA045E8B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0FFE-10B4-4312-8913-F3E429E7A6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4B419-C8F0-4F87-90BA-9098EA045E8B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6F0FFE-10B4-4312-8913-F3E429E7A6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Admin\Desktop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-6350"/>
            <a:ext cx="6870700" cy="9156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Admin\Desktop\Рисунок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-6350"/>
            <a:ext cx="6870700" cy="9156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-6350"/>
            <a:ext cx="6870700" cy="9156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Рисунок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-6350"/>
            <a:ext cx="6870700" cy="9156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Рисунок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-6350"/>
            <a:ext cx="6870700" cy="9156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Рисунок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87313" y="-6350"/>
            <a:ext cx="7034213" cy="9156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Рисунок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3025" y="-6350"/>
            <a:ext cx="7004050" cy="9156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\Desktop\Рисунок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6038" y="-6350"/>
            <a:ext cx="6950076" cy="9156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dmin\Desktop\Рисунок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6350"/>
            <a:ext cx="6980238" cy="9156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Admin\Desktop\Рисунок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-6350"/>
            <a:ext cx="6870700" cy="9156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19</cp:revision>
  <dcterms:created xsi:type="dcterms:W3CDTF">2022-03-13T08:31:00Z</dcterms:created>
  <dcterms:modified xsi:type="dcterms:W3CDTF">2022-04-03T11:01:16Z</dcterms:modified>
</cp:coreProperties>
</file>