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9"/>
  </p:notesMasterIdLst>
  <p:sldIdLst>
    <p:sldId id="256" r:id="rId2"/>
    <p:sldId id="259" r:id="rId3"/>
    <p:sldId id="257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707" autoAdjust="0"/>
  </p:normalViewPr>
  <p:slideViewPr>
    <p:cSldViewPr>
      <p:cViewPr>
        <p:scale>
          <a:sx n="55" d="100"/>
          <a:sy n="55" d="100"/>
        </p:scale>
        <p:origin x="-1794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3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91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43FD7-435C-4BE6-A6CE-095C53340E6F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8449CC-B564-4801-B642-11D553CD5A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F679-3F4B-46D7-ADCD-5D6B75BA1D1D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B6143-5B8E-4508-8D9B-A41E6BE848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F679-3F4B-46D7-ADCD-5D6B75BA1D1D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B6143-5B8E-4508-8D9B-A41E6BE84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F679-3F4B-46D7-ADCD-5D6B75BA1D1D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B6143-5B8E-4508-8D9B-A41E6BE84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F679-3F4B-46D7-ADCD-5D6B75BA1D1D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B6143-5B8E-4508-8D9B-A41E6BE84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F679-3F4B-46D7-ADCD-5D6B75BA1D1D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5E3B6143-5B8E-4508-8D9B-A41E6BE84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F679-3F4B-46D7-ADCD-5D6B75BA1D1D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B6143-5B8E-4508-8D9B-A41E6BE84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F679-3F4B-46D7-ADCD-5D6B75BA1D1D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B6143-5B8E-4508-8D9B-A41E6BE84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F679-3F4B-46D7-ADCD-5D6B75BA1D1D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B6143-5B8E-4508-8D9B-A41E6BE84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F679-3F4B-46D7-ADCD-5D6B75BA1D1D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B6143-5B8E-4508-8D9B-A41E6BE84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F679-3F4B-46D7-ADCD-5D6B75BA1D1D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B6143-5B8E-4508-8D9B-A41E6BE84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EF679-3F4B-46D7-ADCD-5D6B75BA1D1D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B6143-5B8E-4508-8D9B-A41E6BE84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66EF679-3F4B-46D7-ADCD-5D6B75BA1D1D}" type="datetimeFigureOut">
              <a:rPr lang="ru-RU" smtClean="0"/>
              <a:pPr/>
              <a:t>09.04.2022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E3B6143-5B8E-4508-8D9B-A41E6BE84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audio" Target="../media/audio1.wav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audio" Target="../media/audio1.wav"/><Relationship Id="rId7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4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476672"/>
            <a:ext cx="8229600" cy="2736304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Перелетные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b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зимующие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996952"/>
            <a:ext cx="7920880" cy="3240360"/>
          </a:xfrm>
        </p:spPr>
        <p:txBody>
          <a:bodyPr>
            <a:normAutofit fontScale="92500" lnSpcReduction="20000"/>
          </a:bodyPr>
          <a:lstStyle/>
          <a:p>
            <a:r>
              <a:rPr lang="ru-RU" sz="6600" dirty="0" smtClean="0">
                <a:solidFill>
                  <a:srgbClr val="002060"/>
                </a:solidFill>
              </a:rPr>
              <a:t>птицы</a:t>
            </a:r>
            <a:endParaRPr lang="en-US" sz="6600" dirty="0" smtClean="0">
              <a:solidFill>
                <a:srgbClr val="002060"/>
              </a:solidFill>
            </a:endParaRPr>
          </a:p>
          <a:p>
            <a:r>
              <a:rPr lang="ru-RU" sz="3600" dirty="0" smtClean="0">
                <a:solidFill>
                  <a:srgbClr val="002060"/>
                </a:solidFill>
              </a:rPr>
              <a:t>дидактическая игра</a:t>
            </a:r>
          </a:p>
          <a:p>
            <a:endParaRPr lang="ru-RU" sz="3600" dirty="0" smtClean="0">
              <a:solidFill>
                <a:srgbClr val="002060"/>
              </a:solidFill>
            </a:endParaRP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Автор: воспитатель 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МБДОУ «Детский сад»г.о.Самара </a:t>
            </a:r>
          </a:p>
          <a:p>
            <a:pPr algn="r"/>
            <a:r>
              <a:rPr lang="ru-RU" dirty="0" smtClean="0">
                <a:solidFill>
                  <a:schemeClr val="bg1"/>
                </a:solidFill>
              </a:rPr>
              <a:t> Козина Е.Г. </a:t>
            </a:r>
          </a:p>
          <a:p>
            <a:endParaRPr lang="ru-RU" sz="3600" dirty="0" smtClean="0">
              <a:solidFill>
                <a:srgbClr val="002060"/>
              </a:solidFill>
            </a:endParaRPr>
          </a:p>
          <a:p>
            <a:endParaRPr lang="ru-RU" sz="3600" dirty="0" smtClean="0">
              <a:solidFill>
                <a:srgbClr val="002060"/>
              </a:solidFill>
            </a:endParaRPr>
          </a:p>
          <a:p>
            <a:endParaRPr lang="ru-RU" sz="3600" dirty="0" smtClean="0">
              <a:solidFill>
                <a:srgbClr val="002060"/>
              </a:solidFill>
            </a:endParaRPr>
          </a:p>
          <a:p>
            <a:endParaRPr lang="ru-RU" sz="3600" dirty="0" smtClean="0">
              <a:solidFill>
                <a:srgbClr val="002060"/>
              </a:solidFill>
            </a:endParaRPr>
          </a:p>
          <a:p>
            <a:endParaRPr lang="ru-RU" sz="3600" dirty="0" smtClean="0">
              <a:solidFill>
                <a:srgbClr val="002060"/>
              </a:solidFill>
            </a:endParaRPr>
          </a:p>
          <a:p>
            <a:endParaRPr lang="en-US" sz="3600" dirty="0" smtClean="0">
              <a:solidFill>
                <a:srgbClr val="002060"/>
              </a:solidFill>
            </a:endParaRPr>
          </a:p>
          <a:p>
            <a:endParaRPr lang="ru-RU" sz="6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Дидактическая игра  «Перелетные и зимующие птицы»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846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Цель игры: </a:t>
            </a:r>
            <a:r>
              <a:rPr lang="ru-RU" sz="2000" dirty="0" smtClean="0">
                <a:solidFill>
                  <a:schemeClr val="bg1"/>
                </a:solidFill>
              </a:rPr>
              <a:t>учить детей правильно узнавать и называть зимующих и перелетных птиц.</a:t>
            </a:r>
          </a:p>
          <a:p>
            <a:pPr>
              <a:buNone/>
            </a:pPr>
            <a:endParaRPr lang="ru-RU" sz="20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Задачи:</a:t>
            </a:r>
          </a:p>
          <a:p>
            <a:pPr>
              <a:buNone/>
            </a:pPr>
            <a:endParaRPr lang="ru-RU" sz="2000" b="1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-</a:t>
            </a:r>
            <a:r>
              <a:rPr lang="ru-RU" sz="2000" dirty="0" smtClean="0">
                <a:solidFill>
                  <a:schemeClr val="bg1"/>
                </a:solidFill>
              </a:rPr>
              <a:t>закреплять знания о перелетных и зимующих птицах;</a:t>
            </a:r>
          </a:p>
          <a:p>
            <a:pPr>
              <a:buNone/>
            </a:pPr>
            <a:endParaRPr lang="ru-RU" sz="20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-</a:t>
            </a:r>
            <a:r>
              <a:rPr lang="ru-RU" sz="2000" dirty="0" smtClean="0">
                <a:solidFill>
                  <a:schemeClr val="bg1"/>
                </a:solidFill>
              </a:rPr>
              <a:t>закреплять названия птиц;</a:t>
            </a:r>
          </a:p>
          <a:p>
            <a:pPr>
              <a:buNone/>
            </a:pPr>
            <a:endParaRPr lang="ru-RU" sz="20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</a:rPr>
              <a:t>-продолжать развивать слуховое и зрительное восприятие;</a:t>
            </a:r>
          </a:p>
          <a:p>
            <a:pPr>
              <a:buNone/>
            </a:pPr>
            <a:endParaRPr lang="ru-RU" sz="2000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chemeClr val="bg1"/>
                </a:solidFill>
              </a:rPr>
              <a:t>-</a:t>
            </a:r>
            <a:r>
              <a:rPr lang="ru-RU" sz="2000" dirty="0" smtClean="0">
                <a:solidFill>
                  <a:schemeClr val="bg1"/>
                </a:solidFill>
              </a:rPr>
              <a:t>продолжать воспитывать трепетное отношение к природе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грач 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0"/>
            <a:ext cx="4392488" cy="3140968"/>
          </a:xfrm>
          <a:prstGeom prst="rect">
            <a:avLst/>
          </a:prstGeom>
        </p:spPr>
      </p:pic>
      <p:pic>
        <p:nvPicPr>
          <p:cNvPr id="4" name="Рисунок 3" descr="дятел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716016" y="3861048"/>
            <a:ext cx="4427984" cy="2996952"/>
          </a:xfrm>
          <a:prstGeom prst="rect">
            <a:avLst/>
          </a:prstGeom>
        </p:spPr>
      </p:pic>
      <p:pic>
        <p:nvPicPr>
          <p:cNvPr id="5" name="Рисунок 4" descr="лебедь.jpe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716016" y="0"/>
            <a:ext cx="4427984" cy="3140968"/>
          </a:xfrm>
          <a:prstGeom prst="rect">
            <a:avLst/>
          </a:prstGeom>
        </p:spPr>
      </p:pic>
      <p:pic>
        <p:nvPicPr>
          <p:cNvPr id="6" name="Рисунок 5" descr="ласточка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0" y="3861048"/>
            <a:ext cx="4355976" cy="322555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>
    <p:fade/>
    <p:sndAc>
      <p:stSnd>
        <p:snd r:embed="rId3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робей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716016" y="3573016"/>
            <a:ext cx="4427984" cy="3284984"/>
          </a:xfrm>
          <a:prstGeom prst="rect">
            <a:avLst/>
          </a:prstGeom>
        </p:spPr>
      </p:pic>
      <p:pic>
        <p:nvPicPr>
          <p:cNvPr id="3" name="Рисунок 2" descr="скворец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716016" y="0"/>
            <a:ext cx="4427984" cy="3048000"/>
          </a:xfrm>
          <a:prstGeom prst="rect">
            <a:avLst/>
          </a:prstGeom>
        </p:spPr>
      </p:pic>
      <p:pic>
        <p:nvPicPr>
          <p:cNvPr id="4" name="Рисунок 3" descr="синица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0" y="3573016"/>
            <a:ext cx="4355976" cy="3284984"/>
          </a:xfrm>
          <a:prstGeom prst="rect">
            <a:avLst/>
          </a:prstGeom>
        </p:spPr>
      </p:pic>
      <p:pic>
        <p:nvPicPr>
          <p:cNvPr id="5" name="Рисунок 4" descr="голубь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1" y="0"/>
            <a:ext cx="4355975" cy="3043238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>
    <p:fade/>
    <p:sndAc>
      <p:stSnd>
        <p:snd r:embed="rId3" name="click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егирь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644008" y="3789040"/>
            <a:ext cx="4499992" cy="3068960"/>
          </a:xfrm>
          <a:prstGeom prst="rect">
            <a:avLst/>
          </a:prstGeom>
        </p:spPr>
      </p:pic>
      <p:pic>
        <p:nvPicPr>
          <p:cNvPr id="3" name="Рисунок 2" descr="сова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3789040"/>
            <a:ext cx="4283968" cy="3068960"/>
          </a:xfrm>
          <a:prstGeom prst="rect">
            <a:avLst/>
          </a:prstGeom>
        </p:spPr>
      </p:pic>
      <p:pic>
        <p:nvPicPr>
          <p:cNvPr id="4" name="Рисунок 3" descr="клест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0" y="0"/>
            <a:ext cx="4211960" cy="3356992"/>
          </a:xfrm>
          <a:prstGeom prst="rect">
            <a:avLst/>
          </a:prstGeom>
        </p:spPr>
      </p:pic>
      <p:pic>
        <p:nvPicPr>
          <p:cNvPr id="5" name="Рисунок 4" descr="гусь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572000" y="0"/>
            <a:ext cx="4572000" cy="3356992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журавль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16016" y="1"/>
            <a:ext cx="4427984" cy="3212975"/>
          </a:xfrm>
          <a:prstGeom prst="rect">
            <a:avLst/>
          </a:prstGeom>
        </p:spPr>
      </p:pic>
      <p:pic>
        <p:nvPicPr>
          <p:cNvPr id="3" name="Рисунок 2" descr="кукушка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0"/>
            <a:ext cx="4283968" cy="3212976"/>
          </a:xfrm>
          <a:prstGeom prst="rect">
            <a:avLst/>
          </a:prstGeom>
        </p:spPr>
      </p:pic>
      <p:pic>
        <p:nvPicPr>
          <p:cNvPr id="4" name="Рисунок 3" descr="соловей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0" y="3573016"/>
            <a:ext cx="4283968" cy="3284984"/>
          </a:xfrm>
          <a:prstGeom prst="rect">
            <a:avLst/>
          </a:prstGeom>
        </p:spPr>
      </p:pic>
      <p:pic>
        <p:nvPicPr>
          <p:cNvPr id="5" name="Рисунок 4" descr="тетерев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4716016" y="3573016"/>
            <a:ext cx="4427984" cy="3284984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screen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59832" y="2996952"/>
            <a:ext cx="37349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>
                <a:solidFill>
                  <a:schemeClr val="accent4">
                    <a:lumMod val="75000"/>
                  </a:schemeClr>
                </a:solidFill>
              </a:rPr>
              <a:t>МОЛОДЦЫ !</a:t>
            </a:r>
            <a:endParaRPr lang="ru-RU" sz="4800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854</TotalTime>
  <Words>70</Words>
  <Application>Microsoft Office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Перелетные  и  зимующие</vt:lpstr>
      <vt:lpstr>Дидактическая игра  «Перелетные и зимующие птицы»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47</cp:revision>
  <dcterms:created xsi:type="dcterms:W3CDTF">2022-03-28T12:12:25Z</dcterms:created>
  <dcterms:modified xsi:type="dcterms:W3CDTF">2022-04-09T11:20:51Z</dcterms:modified>
</cp:coreProperties>
</file>