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58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2" r:id="rId15"/>
    <p:sldId id="274" r:id="rId16"/>
    <p:sldId id="273" r:id="rId17"/>
    <p:sldId id="275" r:id="rId18"/>
    <p:sldId id="276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06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2201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068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254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85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882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85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7427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796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9258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515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8A0727-E42E-4080-9AED-DB153407312D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FAD26-F0F4-49AD-8650-3FBBF79CFA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449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dirty="0" smtClean="0">
                <a:latin typeface="Century Gothic" pitchFamily="34" charset="0"/>
              </a:rPr>
              <a:t>Совместные игры детей и родителей</a:t>
            </a:r>
            <a:endParaRPr lang="ru-RU" sz="4800" dirty="0">
              <a:latin typeface="Century Gothic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sz="2400" dirty="0">
                <a:solidFill>
                  <a:prstClr val="black"/>
                </a:solidFill>
                <a:latin typeface="Century Gothic"/>
              </a:rPr>
              <a:t>Составили</a:t>
            </a:r>
            <a:r>
              <a:rPr lang="ru-RU" sz="2400" dirty="0" smtClean="0">
                <a:solidFill>
                  <a:prstClr val="black"/>
                </a:solidFill>
                <a:latin typeface="Century Gothic"/>
              </a:rPr>
              <a:t>: воспитатели средней группы №10 </a:t>
            </a:r>
            <a:endParaRPr lang="ru-RU" sz="2400" dirty="0">
              <a:solidFill>
                <a:prstClr val="black"/>
              </a:solidFill>
              <a:latin typeface="Century Gothic"/>
            </a:endParaRPr>
          </a:p>
          <a:p>
            <a:pPr lvl="0" algn="r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</a:pPr>
            <a:r>
              <a:rPr lang="ru-RU" sz="2400" dirty="0" err="1">
                <a:solidFill>
                  <a:prstClr val="black"/>
                </a:solidFill>
                <a:latin typeface="Century Gothic"/>
              </a:rPr>
              <a:t>Андреенкова</a:t>
            </a:r>
            <a:r>
              <a:rPr lang="ru-RU" sz="2400" dirty="0">
                <a:solidFill>
                  <a:prstClr val="black"/>
                </a:solidFill>
                <a:latin typeface="Century Gothic"/>
              </a:rPr>
              <a:t> Е.М., </a:t>
            </a:r>
            <a:r>
              <a:rPr lang="ru-RU" sz="2400" dirty="0" err="1">
                <a:solidFill>
                  <a:prstClr val="black"/>
                </a:solidFill>
                <a:latin typeface="Century Gothic"/>
              </a:rPr>
              <a:t>Сукач</a:t>
            </a:r>
            <a:r>
              <a:rPr lang="ru-RU" sz="2400" dirty="0">
                <a:solidFill>
                  <a:prstClr val="black"/>
                </a:solidFill>
                <a:latin typeface="Century Gothic"/>
              </a:rPr>
              <a:t> М.Ю.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91880" y="5652661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404664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solidFill>
                  <a:prstClr val="black"/>
                </a:solidFill>
                <a:latin typeface="Century Gothic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lvl="0" algn="ctr"/>
            <a:r>
              <a:rPr lang="ru-RU" sz="2000" dirty="0">
                <a:solidFill>
                  <a:prstClr val="black"/>
                </a:solidFill>
                <a:latin typeface="Century Gothic" pitchFamily="34" charset="0"/>
                <a:cs typeface="Times New Roman" panose="02020603050405020304" pitchFamily="18" charset="0"/>
              </a:rPr>
              <a:t>«Детский сад «Снежинка»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23928" y="5629765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</a:t>
            </a:r>
            <a:r>
              <a:rPr lang="ru-RU" dirty="0" smtClean="0"/>
              <a:t>. </a:t>
            </a:r>
            <a:r>
              <a:rPr lang="ru-RU" dirty="0"/>
              <a:t>Г</a:t>
            </a:r>
            <a:r>
              <a:rPr lang="ru-RU" dirty="0" smtClean="0"/>
              <a:t>агарин</a:t>
            </a:r>
            <a:endParaRPr lang="ru-RU" dirty="0" smtClean="0"/>
          </a:p>
          <a:p>
            <a:r>
              <a:rPr lang="ru-RU" dirty="0" smtClean="0"/>
              <a:t>2020г.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94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Century Gothic" pitchFamily="34" charset="0"/>
              </a:rPr>
              <a:t>Базыков</a:t>
            </a:r>
            <a:r>
              <a:rPr lang="ru-RU" dirty="0" smtClean="0">
                <a:latin typeface="Century Gothic" pitchFamily="34" charset="0"/>
              </a:rPr>
              <a:t> Валера с мамой Валентиной Ивановной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  <a:r>
              <a:rPr lang="ru-RU" sz="2000" dirty="0" err="1">
                <a:latin typeface="Century Gothic" pitchFamily="34" charset="0"/>
              </a:rPr>
              <a:t>Cлышишь</a:t>
            </a:r>
            <a:r>
              <a:rPr lang="ru-RU" sz="2000" dirty="0">
                <a:latin typeface="Century Gothic" pitchFamily="34" charset="0"/>
              </a:rPr>
              <a:t>, мама, нарисую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Для тебя сейчас лису я.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Всё, что буду рисовать,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Постарайся отгадать.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Раз, два, три… Уже готово.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Кто здесь, мама?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– Здесь корова.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– Ну, а это кто?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– Кузнец.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– Угадала, молодец!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425541"/>
            <a:ext cx="3867894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3751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Миронова Полина </a:t>
            </a:r>
            <a:endParaRPr lang="ru-RU" sz="4000" dirty="0">
              <a:latin typeface="Century Gothic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509120"/>
            <a:ext cx="3026822" cy="2265115"/>
          </a:xfrm>
        </p:spPr>
      </p:pic>
      <p:sp>
        <p:nvSpPr>
          <p:cNvPr id="6" name="Прямоугольник 5"/>
          <p:cNvSpPr/>
          <p:nvPr/>
        </p:nvSpPr>
        <p:spPr>
          <a:xfrm>
            <a:off x="3223296" y="1568240"/>
            <a:ext cx="4572000" cy="123194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600" dirty="0">
                <a:latin typeface="Century Gothic" pitchFamily="34" charset="0"/>
                <a:ea typeface="Calibri"/>
                <a:cs typeface="Times New Roman"/>
              </a:rPr>
              <a:t>На картинку погляжу -  </a:t>
            </a:r>
            <a:br>
              <a:rPr lang="ru-RU" sz="16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1600" dirty="0">
                <a:latin typeface="Century Gothic" pitchFamily="34" charset="0"/>
                <a:ea typeface="Calibri"/>
                <a:cs typeface="Times New Roman"/>
              </a:rPr>
              <a:t>  Дом из Кубиков сложу.</a:t>
            </a:r>
            <a:br>
              <a:rPr lang="ru-RU" sz="16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1600" dirty="0">
                <a:latin typeface="Century Gothic" pitchFamily="34" charset="0"/>
                <a:ea typeface="Calibri"/>
                <a:cs typeface="Times New Roman"/>
              </a:rPr>
              <a:t>  В доме белка будет жить,</a:t>
            </a:r>
            <a:br>
              <a:rPr lang="ru-RU" sz="16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1600" dirty="0">
                <a:latin typeface="Century Gothic" pitchFamily="34" charset="0"/>
                <a:ea typeface="Calibri"/>
                <a:cs typeface="Times New Roman"/>
              </a:rPr>
              <a:t>  Жучка - домик сторожить</a:t>
            </a:r>
            <a:r>
              <a:rPr lang="ru-RU" dirty="0">
                <a:latin typeface="Century Gothic" pitchFamily="34" charset="0"/>
                <a:ea typeface="Calibri"/>
                <a:cs typeface="Times New Roman"/>
              </a:rPr>
              <a:t>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1568240"/>
            <a:ext cx="2711308" cy="36226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700807"/>
            <a:ext cx="2808312" cy="375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95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Миронова Полина с сестрой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2780928"/>
            <a:ext cx="5132388" cy="3849291"/>
          </a:xfrm>
        </p:spPr>
      </p:pic>
      <p:sp>
        <p:nvSpPr>
          <p:cNvPr id="5" name="Прямоугольник 4"/>
          <p:cNvSpPr/>
          <p:nvPr/>
        </p:nvSpPr>
        <p:spPr>
          <a:xfrm>
            <a:off x="3059832" y="1288208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8000"/>
                </a:solidFill>
                <a:latin typeface="times new roman"/>
              </a:rPr>
              <a:t> </a:t>
            </a:r>
            <a:r>
              <a:rPr lang="ru-RU" sz="2000" dirty="0" smtClean="0">
                <a:latin typeface="Century Gothic" pitchFamily="34" charset="0"/>
              </a:rPr>
              <a:t>Мы с сестрой </a:t>
            </a:r>
            <a:r>
              <a:rPr lang="ru-RU" sz="2000" dirty="0">
                <a:latin typeface="Century Gothic" pitchFamily="34" charset="0"/>
              </a:rPr>
              <a:t>играем </a:t>
            </a:r>
            <a:r>
              <a:rPr lang="ru-RU" sz="2000" dirty="0" smtClean="0">
                <a:latin typeface="Century Gothic" pitchFamily="34" charset="0"/>
              </a:rPr>
              <a:t>в </a:t>
            </a:r>
            <a:r>
              <a:rPr lang="ru-RU" sz="2000" dirty="0" err="1">
                <a:latin typeface="Century Gothic" pitchFamily="34" charset="0"/>
              </a:rPr>
              <a:t>Лего</a:t>
            </a:r>
            <a:r>
              <a:rPr lang="ru-RU" sz="2000" dirty="0">
                <a:latin typeface="Century Gothic" pitchFamily="34" charset="0"/>
              </a:rPr>
              <a:t/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  Интересная игра!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  Собираем, разбираем,</a:t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latin typeface="Century Gothic" pitchFamily="34" charset="0"/>
              </a:rPr>
              <a:t>  </a:t>
            </a:r>
            <a:r>
              <a:rPr lang="ru-RU" sz="2000" dirty="0" smtClean="0">
                <a:latin typeface="Century Gothic" pitchFamily="34" charset="0"/>
              </a:rPr>
              <a:t>Строим </a:t>
            </a:r>
            <a:r>
              <a:rPr lang="ru-RU" sz="2000" dirty="0">
                <a:latin typeface="Century Gothic" pitchFamily="34" charset="0"/>
              </a:rPr>
              <a:t>дом и города.</a:t>
            </a:r>
          </a:p>
        </p:txBody>
      </p:sp>
    </p:spTree>
    <p:extLst>
      <p:ext uri="{BB962C8B-B14F-4D97-AF65-F5344CB8AC3E}">
        <p14:creationId xmlns:p14="http://schemas.microsoft.com/office/powerpoint/2010/main" val="36213315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67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9925" y="3594695"/>
            <a:ext cx="3840427" cy="28803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56826"/>
            <a:ext cx="3384376" cy="45125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4551" y="179348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>
                <a:latin typeface="Century Gothic" pitchFamily="34" charset="0"/>
              </a:rPr>
              <a:t>Цуркан</a:t>
            </a:r>
            <a:r>
              <a:rPr lang="ru-RU" sz="3200" dirty="0" smtClean="0">
                <a:latin typeface="Century Gothic" pitchFamily="34" charset="0"/>
              </a:rPr>
              <a:t> Эльвира с папой Дмитрием Алексеевичем</a:t>
            </a:r>
            <a:endParaRPr lang="ru-RU" sz="3200" dirty="0">
              <a:latin typeface="Century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23928" y="1256566"/>
            <a:ext cx="38164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222222"/>
                </a:solidFill>
                <a:latin typeface="Century Gothic" pitchFamily="34" charset="0"/>
              </a:rPr>
              <a:t>Знают взрослые и дети, знает каждый на планете,</a:t>
            </a:r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solidFill>
                  <a:srgbClr val="222222"/>
                </a:solidFill>
                <a:latin typeface="Century Gothic" pitchFamily="34" charset="0"/>
              </a:rPr>
              <a:t>Знает даже детвора - шашки - лучшая игра!</a:t>
            </a:r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solidFill>
                  <a:srgbClr val="222222"/>
                </a:solidFill>
                <a:latin typeface="Century Gothic" pitchFamily="34" charset="0"/>
              </a:rPr>
              <a:t>На столе доска чудная, черно-белая такая.</a:t>
            </a:r>
            <a:r>
              <a:rPr lang="ru-RU" dirty="0">
                <a:latin typeface="Century Gothic" pitchFamily="34" charset="0"/>
              </a:rPr>
              <a:t/>
            </a:r>
            <a:br>
              <a:rPr lang="ru-RU" dirty="0">
                <a:latin typeface="Century Gothic" pitchFamily="34" charset="0"/>
              </a:rPr>
            </a:br>
            <a:r>
              <a:rPr lang="ru-RU" dirty="0">
                <a:solidFill>
                  <a:srgbClr val="222222"/>
                </a:solidFill>
                <a:latin typeface="Century Gothic" pitchFamily="34" charset="0"/>
              </a:rPr>
              <a:t>Шашки выстроились в ряд, как солдатики стоят.</a:t>
            </a:r>
            <a:endParaRPr lang="ru-RU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3065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268761"/>
            <a:ext cx="3618402" cy="482453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2578" y="1700808"/>
            <a:ext cx="3653368" cy="48711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0" y="404664"/>
            <a:ext cx="65527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Century Gothic" pitchFamily="34" charset="0"/>
              </a:rPr>
              <a:t>Груздова </a:t>
            </a:r>
            <a:r>
              <a:rPr lang="ru-RU" sz="4000" dirty="0">
                <a:latin typeface="Century Gothic" pitchFamily="34" charset="0"/>
              </a:rPr>
              <a:t>М</a:t>
            </a:r>
            <a:r>
              <a:rPr lang="ru-RU" sz="4000" dirty="0" smtClean="0">
                <a:latin typeface="Century Gothic" pitchFamily="34" charset="0"/>
              </a:rPr>
              <a:t>ария</a:t>
            </a:r>
            <a:endParaRPr lang="ru-RU" sz="40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7925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itchFamily="34" charset="0"/>
              </a:rPr>
              <a:t>Груздова Мария с мамой Еленой Александровной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556792"/>
            <a:ext cx="4040188" cy="639762"/>
          </a:xfrm>
        </p:spPr>
        <p:txBody>
          <a:bodyPr>
            <a:normAutofit/>
          </a:bodyPr>
          <a:lstStyle/>
          <a:p>
            <a:r>
              <a:rPr lang="ru-RU" sz="2000" b="0" dirty="0" smtClean="0">
                <a:latin typeface="Century Gothic" pitchFamily="34" charset="0"/>
              </a:rPr>
              <a:t>В гончарной мастерской</a:t>
            </a:r>
            <a:endParaRPr lang="ru-RU" sz="2000" b="0" dirty="0">
              <a:latin typeface="Century Gothic" pitchFamily="34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76872"/>
            <a:ext cx="3288407" cy="438454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211960" y="1556792"/>
            <a:ext cx="4041775" cy="639762"/>
          </a:xfrm>
        </p:spPr>
        <p:txBody>
          <a:bodyPr>
            <a:normAutofit fontScale="92500" lnSpcReduction="20000"/>
          </a:bodyPr>
          <a:lstStyle/>
          <a:p>
            <a:r>
              <a:rPr lang="ru-RU" b="0" dirty="0" smtClean="0">
                <a:latin typeface="Century Gothic" pitchFamily="34" charset="0"/>
              </a:rPr>
              <a:t>Цок да цок, конь живой с настоящей головой!</a:t>
            </a:r>
            <a:endParaRPr lang="ru-RU" b="0" dirty="0">
              <a:latin typeface="Century Gothic" pitchFamily="34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2276872"/>
            <a:ext cx="3262852" cy="4350469"/>
          </a:xfrm>
        </p:spPr>
      </p:pic>
    </p:spTree>
    <p:extLst>
      <p:ext uri="{BB962C8B-B14F-4D97-AF65-F5344CB8AC3E}">
        <p14:creationId xmlns:p14="http://schemas.microsoft.com/office/powerpoint/2010/main" val="27862416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390" y="1677001"/>
            <a:ext cx="3658197" cy="48775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55576" y="476672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entury Gothic" pitchFamily="34" charset="0"/>
              </a:rPr>
              <a:t>Иванова Катя с папой Владимиром Владимировичем</a:t>
            </a:r>
            <a:endParaRPr lang="ru-RU" sz="3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4985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Игры с родителям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14" y="1484784"/>
            <a:ext cx="3561860" cy="47491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368" y="2060848"/>
            <a:ext cx="3561860" cy="47491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29562" y="404664"/>
            <a:ext cx="80468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Century Gothic" pitchFamily="34" charset="0"/>
              </a:rPr>
              <a:t>Лемешев Костя с папой Дмитрием Александровичем</a:t>
            </a:r>
            <a:endParaRPr lang="ru-RU" sz="36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6789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Игры с родителям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latin typeface="Century Gothic" pitchFamily="34" charset="0"/>
              </a:rPr>
              <a:t>Асоян</a:t>
            </a:r>
            <a:r>
              <a:rPr lang="ru-RU" dirty="0" smtClean="0">
                <a:latin typeface="Century Gothic" pitchFamily="34" charset="0"/>
              </a:rPr>
              <a:t> Кристина и </a:t>
            </a:r>
            <a:r>
              <a:rPr lang="ru-RU" dirty="0">
                <a:latin typeface="Century Gothic" pitchFamily="34" charset="0"/>
              </a:rPr>
              <a:t>А</a:t>
            </a:r>
            <a:r>
              <a:rPr lang="ru-RU" dirty="0" smtClean="0">
                <a:latin typeface="Century Gothic" pitchFamily="34" charset="0"/>
              </a:rPr>
              <a:t>нгелина с мамой </a:t>
            </a:r>
            <a:r>
              <a:rPr lang="ru-RU" dirty="0">
                <a:latin typeface="Century Gothic" pitchFamily="34" charset="0"/>
              </a:rPr>
              <a:t>Ж</a:t>
            </a:r>
            <a:r>
              <a:rPr lang="ru-RU" dirty="0" smtClean="0">
                <a:latin typeface="Century Gothic" pitchFamily="34" charset="0"/>
              </a:rPr>
              <a:t>анной </a:t>
            </a:r>
            <a:r>
              <a:rPr lang="ru-RU" dirty="0" err="1" smtClean="0">
                <a:latin typeface="Century Gothic" pitchFamily="34" charset="0"/>
              </a:rPr>
              <a:t>Ростиковной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43460"/>
            <a:ext cx="3960440" cy="5280588"/>
          </a:xfrm>
        </p:spPr>
      </p:pic>
      <p:sp>
        <p:nvSpPr>
          <p:cNvPr id="5" name="TextBox 4"/>
          <p:cNvSpPr txBox="1"/>
          <p:nvPr/>
        </p:nvSpPr>
        <p:spPr>
          <a:xfrm>
            <a:off x="4139952" y="2924944"/>
            <a:ext cx="424847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Century Gothic" pitchFamily="34" charset="0"/>
              </a:rPr>
              <a:t>Кто лелеял моих кукол,</a:t>
            </a:r>
            <a:r>
              <a:rPr lang="ru-RU" sz="2000" dirty="0">
                <a:latin typeface="Century Gothic" pitchFamily="34" charset="0"/>
              </a:rPr>
              <a:t/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Century Gothic" pitchFamily="34" charset="0"/>
              </a:rPr>
              <a:t>Шил веселые одежки,</a:t>
            </a:r>
            <a:r>
              <a:rPr lang="ru-RU" sz="2000" dirty="0">
                <a:latin typeface="Century Gothic" pitchFamily="34" charset="0"/>
              </a:rPr>
              <a:t/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Century Gothic" pitchFamily="34" charset="0"/>
              </a:rPr>
              <a:t>Помогал мне их баюкать,</a:t>
            </a:r>
            <a:r>
              <a:rPr lang="ru-RU" sz="2000" dirty="0">
                <a:latin typeface="Century Gothic" pitchFamily="34" charset="0"/>
              </a:rPr>
              <a:t/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Century Gothic" pitchFamily="34" charset="0"/>
              </a:rPr>
              <a:t>И играл со мной в игрушки?</a:t>
            </a:r>
            <a:r>
              <a:rPr lang="ru-RU" sz="2000" dirty="0">
                <a:latin typeface="Century Gothic" pitchFamily="34" charset="0"/>
              </a:rPr>
              <a:t/>
            </a:r>
            <a:br>
              <a:rPr lang="ru-RU" sz="2000" dirty="0">
                <a:latin typeface="Century Gothic" pitchFamily="34" charset="0"/>
              </a:rPr>
            </a:br>
            <a:r>
              <a:rPr lang="ru-RU" sz="2000" dirty="0">
                <a:solidFill>
                  <a:srgbClr val="000000"/>
                </a:solidFill>
                <a:latin typeface="Century Gothic" pitchFamily="34" charset="0"/>
              </a:rPr>
              <a:t>— Мамочка моя!</a:t>
            </a:r>
            <a:endParaRPr lang="ru-RU" sz="20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8494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55576" y="2276872"/>
            <a:ext cx="76328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Century Gothic" pitchFamily="34" charset="0"/>
              </a:rPr>
              <a:t>Спасибо за внимание</a:t>
            </a:r>
            <a:endParaRPr lang="ru-RU" sz="4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609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Century Gothic" pitchFamily="34" charset="0"/>
              </a:rPr>
              <a:t>Васин Денис с мамой Татьяной </a:t>
            </a:r>
            <a:r>
              <a:rPr lang="ru-RU" dirty="0">
                <a:latin typeface="Century Gothic" pitchFamily="34" charset="0"/>
              </a:rPr>
              <a:t>А</a:t>
            </a:r>
            <a:r>
              <a:rPr lang="ru-RU" dirty="0" smtClean="0">
                <a:latin typeface="Century Gothic" pitchFamily="34" charset="0"/>
              </a:rPr>
              <a:t>натольевной</a:t>
            </a:r>
            <a:endParaRPr lang="ru-RU" dirty="0">
              <a:latin typeface="Century Gothic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556792"/>
            <a:ext cx="4104456" cy="5087505"/>
          </a:xfrm>
        </p:spPr>
      </p:pic>
      <p:sp>
        <p:nvSpPr>
          <p:cNvPr id="5" name="Прямоугольник 4"/>
          <p:cNvSpPr/>
          <p:nvPr/>
        </p:nvSpPr>
        <p:spPr>
          <a:xfrm>
            <a:off x="5076056" y="2132855"/>
            <a:ext cx="4572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latin typeface="Century Gothic" pitchFamily="34" charset="0"/>
              </a:rPr>
              <a:t>Лучшая на свете игра,</a:t>
            </a:r>
          </a:p>
          <a:p>
            <a:r>
              <a:rPr lang="ru-RU" sz="3200" dirty="0" smtClean="0">
                <a:latin typeface="Century Gothic" pitchFamily="34" charset="0"/>
              </a:rPr>
              <a:t>Это футбол, скажу вам друзья!</a:t>
            </a:r>
            <a:endParaRPr lang="ru-RU" sz="32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547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Century Gothic" pitchFamily="34" charset="0"/>
              </a:rPr>
              <a:t>Владик Никифоров с сестрой Ксюшей </a:t>
            </a:r>
            <a:r>
              <a:rPr lang="ru-RU" sz="3200" dirty="0" smtClean="0">
                <a:solidFill>
                  <a:prstClr val="black"/>
                </a:solidFill>
                <a:latin typeface="Century Gothic" pitchFamily="34" charset="0"/>
              </a:rPr>
              <a:t>и</a:t>
            </a:r>
            <a:r>
              <a:rPr lang="ru-RU" sz="3200" dirty="0" smtClean="0">
                <a:latin typeface="Century Gothic" pitchFamily="34" charset="0"/>
              </a:rPr>
              <a:t> </a:t>
            </a:r>
            <a:r>
              <a:rPr lang="ru-RU" sz="3200" dirty="0" smtClean="0">
                <a:solidFill>
                  <a:prstClr val="black"/>
                </a:solidFill>
                <a:latin typeface="Century Gothic" pitchFamily="34" charset="0"/>
              </a:rPr>
              <a:t>папой Антоном Александровичем</a:t>
            </a:r>
            <a:endParaRPr lang="ru-RU" sz="3200" dirty="0">
              <a:latin typeface="Century Gothic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4079373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err="1" smtClean="0">
                <a:latin typeface="Century Gothic" pitchFamily="34" charset="0"/>
              </a:rPr>
              <a:t>Кучаров</a:t>
            </a:r>
            <a:r>
              <a:rPr lang="ru-RU" sz="4000" dirty="0" smtClean="0">
                <a:latin typeface="Century Gothic" pitchFamily="34" charset="0"/>
              </a:rPr>
              <a:t> </a:t>
            </a:r>
            <a:r>
              <a:rPr lang="ru-RU" sz="4000" dirty="0" err="1" smtClean="0">
                <a:latin typeface="Century Gothic" pitchFamily="34" charset="0"/>
              </a:rPr>
              <a:t>Мурад</a:t>
            </a:r>
            <a:r>
              <a:rPr lang="ru-RU" sz="4000" dirty="0" smtClean="0">
                <a:latin typeface="Century Gothic" pitchFamily="34" charset="0"/>
              </a:rPr>
              <a:t> с папой </a:t>
            </a:r>
            <a:r>
              <a:rPr lang="ru-RU" sz="4000" dirty="0" err="1" smtClean="0">
                <a:latin typeface="Century Gothic" pitchFamily="34" charset="0"/>
              </a:rPr>
              <a:t>Мухаммадали</a:t>
            </a:r>
            <a:r>
              <a:rPr lang="ru-RU" sz="4000" dirty="0" smtClean="0">
                <a:latin typeface="Century Gothic" pitchFamily="34" charset="0"/>
              </a:rPr>
              <a:t> </a:t>
            </a:r>
            <a:r>
              <a:rPr lang="ru-RU" sz="4000" dirty="0" err="1" smtClean="0">
                <a:latin typeface="Century Gothic" pitchFamily="34" charset="0"/>
              </a:rPr>
              <a:t>Шералиевичем</a:t>
            </a:r>
            <a:endParaRPr lang="ru-RU" sz="4000" dirty="0">
              <a:latin typeface="Century Gothic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>
          <a:xfrm>
            <a:off x="414448" y="16288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dirty="0" smtClean="0">
              <a:latin typeface="Century Gothic" pitchFamily="34" charset="0"/>
            </a:endParaRPr>
          </a:p>
          <a:p>
            <a:pPr marL="0" indent="0">
              <a:buNone/>
            </a:pPr>
            <a:endParaRPr lang="ru-RU" sz="2800" dirty="0">
              <a:latin typeface="Century Gothic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018160" cy="5211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11960" y="2967335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Century Gothic" pitchFamily="34" charset="0"/>
              </a:rPr>
              <a:t>Кто –то любит ДОМИНО,</a:t>
            </a:r>
          </a:p>
          <a:p>
            <a:r>
              <a:rPr lang="ru-RU" sz="2400" dirty="0" smtClean="0">
                <a:latin typeface="Century Gothic" pitchFamily="34" charset="0"/>
              </a:rPr>
              <a:t>Нам  </a:t>
            </a:r>
            <a:r>
              <a:rPr lang="ru-RU" sz="2400" dirty="0">
                <a:latin typeface="Century Gothic" pitchFamily="34" charset="0"/>
              </a:rPr>
              <a:t>же с папой </a:t>
            </a:r>
          </a:p>
          <a:p>
            <a:r>
              <a:rPr lang="ru-RU" sz="2400" dirty="0">
                <a:latin typeface="Century Gothic" pitchFamily="34" charset="0"/>
              </a:rPr>
              <a:t>по душе ЛОТО!</a:t>
            </a:r>
          </a:p>
        </p:txBody>
      </p:sp>
    </p:spTree>
    <p:extLst>
      <p:ext uri="{BB962C8B-B14F-4D97-AF65-F5344CB8AC3E}">
        <p14:creationId xmlns:p14="http://schemas.microsoft.com/office/powerpoint/2010/main" val="592022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64704"/>
            <a:ext cx="5486400" cy="566738"/>
          </a:xfrm>
        </p:spPr>
        <p:txBody>
          <a:bodyPr>
            <a:noAutofit/>
          </a:bodyPr>
          <a:lstStyle/>
          <a:p>
            <a:r>
              <a:rPr lang="ru-RU" sz="3200" b="0" dirty="0" err="1" smtClean="0">
                <a:latin typeface="Century Gothic" pitchFamily="34" charset="0"/>
              </a:rPr>
              <a:t>Кияйкин</a:t>
            </a:r>
            <a:r>
              <a:rPr lang="ru-RU" sz="3200" b="0" dirty="0" smtClean="0">
                <a:latin typeface="Century Gothic" pitchFamily="34" charset="0"/>
              </a:rPr>
              <a:t> Максим с </a:t>
            </a:r>
            <a:r>
              <a:rPr lang="ru-RU" sz="3200" b="0" dirty="0">
                <a:latin typeface="Century Gothic" pitchFamily="34" charset="0"/>
              </a:rPr>
              <a:t>Ильёй</a:t>
            </a:r>
            <a:br>
              <a:rPr lang="ru-RU" sz="3200" b="0" dirty="0">
                <a:latin typeface="Century Gothic" pitchFamily="34" charset="0"/>
              </a:rPr>
            </a:br>
            <a:r>
              <a:rPr lang="ru-RU" sz="3200" b="0" dirty="0" smtClean="0">
                <a:latin typeface="Century Gothic" pitchFamily="34" charset="0"/>
              </a:rPr>
              <a:t>и сестрой </a:t>
            </a:r>
            <a:r>
              <a:rPr lang="ru-RU" sz="3200" b="0" dirty="0" err="1" smtClean="0">
                <a:latin typeface="Century Gothic" pitchFamily="34" charset="0"/>
              </a:rPr>
              <a:t>Аришей</a:t>
            </a:r>
            <a:endParaRPr lang="ru-RU" sz="3200" b="0" dirty="0">
              <a:latin typeface="Century Gothic" pitchFamily="34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19872" y="2564904"/>
            <a:ext cx="5486400" cy="41148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44824"/>
            <a:ext cx="2922587" cy="4852988"/>
          </a:xfrm>
        </p:spPr>
      </p:pic>
    </p:spTree>
    <p:extLst>
      <p:ext uri="{BB962C8B-B14F-4D97-AF65-F5344CB8AC3E}">
        <p14:creationId xmlns:p14="http://schemas.microsoft.com/office/powerpoint/2010/main" val="3563963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dirty="0" smtClean="0">
                <a:latin typeface="Century Gothic" pitchFamily="34" charset="0"/>
              </a:rPr>
              <a:t>Максим с папой Александром Сергеевичем рисует маму </a:t>
            </a:r>
            <a:endParaRPr lang="ru-RU" sz="3600" b="0" dirty="0">
              <a:latin typeface="Century Gothic" pitchFamily="34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1628800"/>
            <a:ext cx="3754512" cy="500601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11560" y="1988840"/>
            <a:ext cx="3008313" cy="46910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800" dirty="0" smtClean="0">
                <a:latin typeface="Century Gothic" pitchFamily="34" charset="0"/>
              </a:rPr>
              <a:t>Маму я свою люблю,</a:t>
            </a:r>
          </a:p>
          <a:p>
            <a:pPr marL="0" indent="0" algn="ctr">
              <a:buNone/>
            </a:pPr>
            <a:r>
              <a:rPr lang="ru-RU" sz="1800" dirty="0" smtClean="0">
                <a:latin typeface="Century Gothic" pitchFamily="34" charset="0"/>
              </a:rPr>
              <a:t>Ей подарок подарю.</a:t>
            </a:r>
          </a:p>
          <a:p>
            <a:pPr marL="0" indent="0" algn="ctr">
              <a:buNone/>
            </a:pPr>
            <a:r>
              <a:rPr lang="ru-RU" sz="1800" dirty="0" smtClean="0">
                <a:latin typeface="Century Gothic" pitchFamily="34" charset="0"/>
              </a:rPr>
              <a:t>Я подарок сделал сам</a:t>
            </a:r>
          </a:p>
          <a:p>
            <a:pPr marL="0" indent="0" algn="ctr">
              <a:buNone/>
            </a:pPr>
            <a:r>
              <a:rPr lang="ru-RU" sz="1800" dirty="0" smtClean="0">
                <a:latin typeface="Century Gothic" pitchFamily="34" charset="0"/>
              </a:rPr>
              <a:t> </a:t>
            </a:r>
            <a:r>
              <a:rPr lang="ru-RU" sz="1800" dirty="0">
                <a:latin typeface="Century Gothic" pitchFamily="34" charset="0"/>
              </a:rPr>
              <a:t>И</a:t>
            </a:r>
            <a:r>
              <a:rPr lang="ru-RU" sz="1800" dirty="0" smtClean="0">
                <a:latin typeface="Century Gothic" pitchFamily="34" charset="0"/>
              </a:rPr>
              <a:t>з бумаги с красками.</a:t>
            </a:r>
          </a:p>
          <a:p>
            <a:pPr marL="0" indent="0" algn="ctr">
              <a:buNone/>
            </a:pPr>
            <a:r>
              <a:rPr lang="ru-RU" sz="1800" dirty="0" smtClean="0">
                <a:latin typeface="Century Gothic" pitchFamily="34" charset="0"/>
              </a:rPr>
              <a:t>Маме я его отдам,</a:t>
            </a:r>
          </a:p>
          <a:p>
            <a:pPr marL="0" indent="0" algn="ctr">
              <a:buNone/>
            </a:pPr>
            <a:r>
              <a:rPr lang="ru-RU" sz="1800" dirty="0" smtClean="0">
                <a:latin typeface="Century Gothic" pitchFamily="34" charset="0"/>
              </a:rPr>
              <a:t>Обнимая ласково.</a:t>
            </a:r>
          </a:p>
          <a:p>
            <a:endParaRPr lang="ru-RU" sz="1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277404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latin typeface="Century Gothic" pitchFamily="34" charset="0"/>
              </a:rPr>
              <a:t>Бирюков Миша с папой Олегом Владимировичем</a:t>
            </a:r>
            <a:endParaRPr lang="ru-RU" sz="4000" dirty="0">
              <a:latin typeface="Century Gothic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4248472" cy="5158789"/>
          </a:xfrm>
        </p:spPr>
      </p:pic>
      <p:sp>
        <p:nvSpPr>
          <p:cNvPr id="8" name="Прямоугольник 7"/>
          <p:cNvSpPr/>
          <p:nvPr/>
        </p:nvSpPr>
        <p:spPr>
          <a:xfrm>
            <a:off x="5220072" y="2798618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Рядом с папой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Я кружусь.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Знаю –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Папе пригожусь.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endParaRPr lang="ru-RU" sz="2400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122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270376"/>
            <a:ext cx="3688937" cy="510284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911847"/>
            <a:ext cx="3687874" cy="491716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119922" y="33265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0" i="0" dirty="0" smtClean="0">
                <a:solidFill>
                  <a:srgbClr val="333333"/>
                </a:solidFill>
                <a:effectLst/>
                <a:latin typeface="Century Gothic" pitchFamily="34" charset="0"/>
              </a:rPr>
              <a:t>Дрель жужжит;</a:t>
            </a:r>
            <a:r>
              <a:rPr lang="ru-RU" dirty="0" smtClean="0">
                <a:latin typeface="Century Gothic" pitchFamily="34" charset="0"/>
              </a:rPr>
              <a:t/>
            </a:r>
            <a:br>
              <a:rPr lang="ru-RU" dirty="0" smtClean="0">
                <a:latin typeface="Century Gothic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Century Gothic" pitchFamily="34" charset="0"/>
              </a:rPr>
              <a:t>—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entury Gothic" pitchFamily="34" charset="0"/>
              </a:rPr>
              <a:t>Жу-жу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entury Gothic" pitchFamily="34" charset="0"/>
              </a:rPr>
              <a:t>, </a:t>
            </a:r>
            <a:r>
              <a:rPr lang="ru-RU" b="0" i="0" dirty="0" err="1" smtClean="0">
                <a:solidFill>
                  <a:srgbClr val="333333"/>
                </a:solidFill>
                <a:effectLst/>
                <a:latin typeface="Century Gothic" pitchFamily="34" charset="0"/>
              </a:rPr>
              <a:t>жу-жу</a:t>
            </a:r>
            <a:r>
              <a:rPr lang="ru-RU" b="0" i="0" dirty="0" smtClean="0">
                <a:solidFill>
                  <a:srgbClr val="333333"/>
                </a:solidFill>
                <a:effectLst/>
                <a:latin typeface="Century Gothic" pitchFamily="34" charset="0"/>
              </a:rPr>
              <a:t>,</a:t>
            </a:r>
            <a:r>
              <a:rPr lang="ru-RU" dirty="0" smtClean="0">
                <a:latin typeface="Century Gothic" pitchFamily="34" charset="0"/>
              </a:rPr>
              <a:t/>
            </a:r>
            <a:br>
              <a:rPr lang="ru-RU" dirty="0" smtClean="0">
                <a:latin typeface="Century Gothic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Century Gothic" pitchFamily="34" charset="0"/>
              </a:rPr>
              <a:t>Не напрасно я жужжу.</a:t>
            </a:r>
            <a:r>
              <a:rPr lang="ru-RU" dirty="0" smtClean="0">
                <a:latin typeface="Century Gothic" pitchFamily="34" charset="0"/>
              </a:rPr>
              <a:t/>
            </a:r>
            <a:br>
              <a:rPr lang="ru-RU" dirty="0" smtClean="0">
                <a:latin typeface="Century Gothic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Century Gothic" pitchFamily="34" charset="0"/>
              </a:rPr>
              <a:t>Я могу шуруп вкрутить,</a:t>
            </a:r>
            <a:r>
              <a:rPr lang="ru-RU" dirty="0" smtClean="0">
                <a:latin typeface="Century Gothic" pitchFamily="34" charset="0"/>
              </a:rPr>
              <a:t/>
            </a:r>
            <a:br>
              <a:rPr lang="ru-RU" dirty="0" smtClean="0">
                <a:latin typeface="Century Gothic" pitchFamily="34" charset="0"/>
              </a:rPr>
            </a:br>
            <a:r>
              <a:rPr lang="ru-RU" b="0" i="0" dirty="0" smtClean="0">
                <a:solidFill>
                  <a:srgbClr val="333333"/>
                </a:solidFill>
                <a:effectLst/>
                <a:latin typeface="Century Gothic" pitchFamily="34" charset="0"/>
              </a:rPr>
              <a:t>Стоит только в сеть включить.</a:t>
            </a:r>
            <a:endParaRPr lang="ru-RU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92723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картинки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latin typeface="Century Gothic" pitchFamily="34" charset="0"/>
              </a:rPr>
              <a:t>Билецкая</a:t>
            </a:r>
            <a:r>
              <a:rPr lang="ru-RU" dirty="0" smtClean="0">
                <a:latin typeface="Century Gothic" pitchFamily="34" charset="0"/>
              </a:rPr>
              <a:t> Ксения с мамой Светланой Юрьевной</a:t>
            </a:r>
            <a:endParaRPr lang="ru-RU" dirty="0">
              <a:latin typeface="Century Gothic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Стыкуй! Как   много в этом звуке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  Коробка </a:t>
            </a:r>
            <a:r>
              <a:rPr lang="ru-RU" sz="2400" dirty="0" err="1">
                <a:latin typeface="Century Gothic" pitchFamily="34" charset="0"/>
                <a:ea typeface="Calibri"/>
                <a:cs typeface="Times New Roman"/>
              </a:rPr>
              <a:t>пазлов</a:t>
            </a: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, дрожат руки.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  </a:t>
            </a:r>
            <a:r>
              <a:rPr lang="ru-RU" sz="2400" dirty="0" err="1">
                <a:latin typeface="Century Gothic" pitchFamily="34" charset="0"/>
                <a:ea typeface="Calibri"/>
                <a:cs typeface="Times New Roman"/>
              </a:rPr>
              <a:t>Деталек</a:t>
            </a: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 тысяча горой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  И пусть психуем мы порой,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  Но </a:t>
            </a:r>
            <a:r>
              <a:rPr lang="ru-RU" sz="2400" dirty="0" err="1">
                <a:latin typeface="Century Gothic" pitchFamily="34" charset="0"/>
                <a:ea typeface="Calibri"/>
                <a:cs typeface="Times New Roman"/>
              </a:rPr>
              <a:t>пазл</a:t>
            </a: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 свой все ж соберем,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r>
              <a:rPr lang="ru-RU" sz="2400" dirty="0">
                <a:latin typeface="Century Gothic" pitchFamily="34" charset="0"/>
                <a:ea typeface="Calibri"/>
                <a:cs typeface="Times New Roman"/>
              </a:rPr>
              <a:t>  Увидим, что же там на нем.</a:t>
            </a:r>
            <a:br>
              <a:rPr lang="ru-RU" sz="2400" dirty="0">
                <a:latin typeface="Century Gothic" pitchFamily="34" charset="0"/>
                <a:ea typeface="Calibri"/>
                <a:cs typeface="Times New Roman"/>
              </a:rPr>
            </a:br>
            <a:endParaRPr lang="ru-RU" sz="2400" dirty="0">
              <a:latin typeface="Century Gothic" pitchFamily="34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708920"/>
            <a:ext cx="4704755" cy="3889592"/>
          </a:xfrm>
        </p:spPr>
      </p:pic>
    </p:spTree>
    <p:extLst>
      <p:ext uri="{BB962C8B-B14F-4D97-AF65-F5344CB8AC3E}">
        <p14:creationId xmlns:p14="http://schemas.microsoft.com/office/powerpoint/2010/main" val="20524912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337</TotalTime>
  <Words>221</Words>
  <Application>Microsoft Office PowerPoint</Application>
  <PresentationFormat>Экран (4:3)</PresentationFormat>
  <Paragraphs>45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times new roman</vt:lpstr>
      <vt:lpstr>Тема Office</vt:lpstr>
      <vt:lpstr>Совместные игры детей и родителей</vt:lpstr>
      <vt:lpstr>Васин Денис с мамой Татьяной Анатольевной</vt:lpstr>
      <vt:lpstr>Владик Никифоров с сестрой Ксюшей и папой Антоном Александровичем</vt:lpstr>
      <vt:lpstr>Кучаров Мурад с папой Мухаммадали Шералиевичем</vt:lpstr>
      <vt:lpstr>Кияйкин Максим с Ильёй и сестрой Аришей</vt:lpstr>
      <vt:lpstr>Максим с папой Александром Сергеевичем рисует маму </vt:lpstr>
      <vt:lpstr>Бирюков Миша с папой Олегом Владимировичем</vt:lpstr>
      <vt:lpstr>Презентация PowerPoint</vt:lpstr>
      <vt:lpstr>Билецкая Ксения с мамой Светланой Юрьевной</vt:lpstr>
      <vt:lpstr>Базыков Валера с мамой Валентиной Ивановной</vt:lpstr>
      <vt:lpstr>Миронова Полина </vt:lpstr>
      <vt:lpstr>Миронова Полина с сестрой</vt:lpstr>
      <vt:lpstr>Презентация PowerPoint</vt:lpstr>
      <vt:lpstr>Презентация PowerPoint</vt:lpstr>
      <vt:lpstr>Груздова Мария с мамой Еленой Александровной</vt:lpstr>
      <vt:lpstr>Презентация PowerPoint</vt:lpstr>
      <vt:lpstr>Презентация PowerPoint</vt:lpstr>
      <vt:lpstr>Асоян Кристина и Ангелина с мамой Жанной Ростиковной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Игры с родителями</dc:title>
  <dc:creator>user</dc:creator>
  <cp:lastModifiedBy>ВИКТОРИЯ ТРОФИМОВА</cp:lastModifiedBy>
  <cp:revision>30</cp:revision>
  <dcterms:created xsi:type="dcterms:W3CDTF">2020-11-24T16:01:02Z</dcterms:created>
  <dcterms:modified xsi:type="dcterms:W3CDTF">2022-04-09T07:08:32Z</dcterms:modified>
</cp:coreProperties>
</file>