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4" r:id="rId6"/>
    <p:sldId id="263" r:id="rId7"/>
    <p:sldId id="265" r:id="rId8"/>
    <p:sldId id="266" r:id="rId9"/>
    <p:sldId id="268" r:id="rId10"/>
    <p:sldId id="267" r:id="rId11"/>
    <p:sldId id="269" r:id="rId12"/>
    <p:sldId id="270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cer" initials="a" lastIdx="2" clrIdx="0">
    <p:extLst>
      <p:ext uri="{19B8F6BF-5375-455C-9EA6-DF929625EA0E}">
        <p15:presenceInfo xmlns:p15="http://schemas.microsoft.com/office/powerpoint/2012/main" userId="ac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5" autoAdjust="0"/>
    <p:restoredTop sz="94660"/>
  </p:normalViewPr>
  <p:slideViewPr>
    <p:cSldViewPr snapToGrid="0">
      <p:cViewPr varScale="1">
        <p:scale>
          <a:sx n="84" d="100"/>
          <a:sy n="84" d="100"/>
        </p:scale>
        <p:origin x="96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06BE6-9E06-482F-B420-5CC35D5465EF}" type="datetimeFigureOut">
              <a:rPr lang="ru-RU" smtClean="0"/>
              <a:t>08.09.2019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40DE1-BBA5-4735-B3E3-C4C8C81EB2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193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06BE6-9E06-482F-B420-5CC35D5465EF}" type="datetimeFigureOut">
              <a:rPr lang="ru-RU" smtClean="0"/>
              <a:t>08.09.2019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40DE1-BBA5-4735-B3E3-C4C8C81EB2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843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06BE6-9E06-482F-B420-5CC35D5465EF}" type="datetimeFigureOut">
              <a:rPr lang="ru-RU" smtClean="0"/>
              <a:t>08.09.2019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40DE1-BBA5-4735-B3E3-C4C8C81EB2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633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06BE6-9E06-482F-B420-5CC35D5465EF}" type="datetimeFigureOut">
              <a:rPr lang="ru-RU" smtClean="0"/>
              <a:t>08.09.2019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40DE1-BBA5-4735-B3E3-C4C8C81EB2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156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06BE6-9E06-482F-B420-5CC35D5465EF}" type="datetimeFigureOut">
              <a:rPr lang="ru-RU" smtClean="0"/>
              <a:t>08.09.2019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40DE1-BBA5-4735-B3E3-C4C8C81EB2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614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06BE6-9E06-482F-B420-5CC35D5465EF}" type="datetimeFigureOut">
              <a:rPr lang="ru-RU" smtClean="0"/>
              <a:t>08.09.2019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40DE1-BBA5-4735-B3E3-C4C8C81EB2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625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06BE6-9E06-482F-B420-5CC35D5465EF}" type="datetimeFigureOut">
              <a:rPr lang="ru-RU" smtClean="0"/>
              <a:t>08.09.2019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40DE1-BBA5-4735-B3E3-C4C8C81EB2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0645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06BE6-9E06-482F-B420-5CC35D5465EF}" type="datetimeFigureOut">
              <a:rPr lang="ru-RU" smtClean="0"/>
              <a:t>08.09.2019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40DE1-BBA5-4735-B3E3-C4C8C81EB2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69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06BE6-9E06-482F-B420-5CC35D5465EF}" type="datetimeFigureOut">
              <a:rPr lang="ru-RU" smtClean="0"/>
              <a:t>08.09.2019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40DE1-BBA5-4735-B3E3-C4C8C81EB2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147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06BE6-9E06-482F-B420-5CC35D5465EF}" type="datetimeFigureOut">
              <a:rPr lang="ru-RU" smtClean="0"/>
              <a:t>08.09.2019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40DE1-BBA5-4735-B3E3-C4C8C81EB2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644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06BE6-9E06-482F-B420-5CC35D5465EF}" type="datetimeFigureOut">
              <a:rPr lang="ru-RU" smtClean="0"/>
              <a:t>08.09.2019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40DE1-BBA5-4735-B3E3-C4C8C81EB2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31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06BE6-9E06-482F-B420-5CC35D5465EF}" type="datetimeFigureOut">
              <a:rPr lang="ru-RU" smtClean="0"/>
              <a:t>08.09.2019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040DE1-BBA5-4735-B3E3-C4C8C81EB2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90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8026" y="2870200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помочь ребенку в период адаптации к детскому саду. Взаимодействие с семьей по вопросам адаптации детей  к д с 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5794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Организация игровой деятельности в период адаптации.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Знакомство с группой д/б в игровой форме.</a:t>
            </a:r>
          </a:p>
          <a:p>
            <a:pPr marL="0" indent="0">
              <a:buNone/>
            </a:pPr>
            <a:r>
              <a:rPr lang="ru-RU" dirty="0" smtClean="0"/>
              <a:t>Можно включать элементы театрализованной деятельности:</a:t>
            </a:r>
          </a:p>
          <a:p>
            <a:pPr marL="0" indent="0">
              <a:buNone/>
            </a:pPr>
            <a:r>
              <a:rPr lang="ru-RU" dirty="0" smtClean="0"/>
              <a:t>-показ настольного театра «теремок»</a:t>
            </a:r>
          </a:p>
          <a:p>
            <a:pPr marL="0" indent="0">
              <a:buNone/>
            </a:pPr>
            <a:r>
              <a:rPr lang="ru-RU" dirty="0" smtClean="0"/>
              <a:t>-</a:t>
            </a:r>
            <a:r>
              <a:rPr lang="ru-RU" dirty="0" err="1" smtClean="0"/>
              <a:t>драмматизация</a:t>
            </a:r>
            <a:r>
              <a:rPr lang="ru-RU" dirty="0" smtClean="0"/>
              <a:t> сказки «как собака друга искала» и </a:t>
            </a:r>
            <a:r>
              <a:rPr lang="ru-RU" dirty="0" err="1" smtClean="0"/>
              <a:t>тд</a:t>
            </a:r>
            <a:r>
              <a:rPr lang="ru-RU" dirty="0" smtClean="0"/>
              <a:t> .</a:t>
            </a:r>
          </a:p>
          <a:p>
            <a:pPr marL="0" indent="0">
              <a:buNone/>
            </a:pPr>
            <a:r>
              <a:rPr lang="ru-RU" dirty="0" smtClean="0"/>
              <a:t>Для развития навыков взаимодействия детей друг с </a:t>
            </a:r>
            <a:r>
              <a:rPr lang="ru-RU" dirty="0" err="1" smtClean="0"/>
              <a:t>другом,развития</a:t>
            </a:r>
            <a:r>
              <a:rPr lang="ru-RU" dirty="0" smtClean="0"/>
              <a:t> речевой активности, преодоления </a:t>
            </a:r>
            <a:r>
              <a:rPr lang="ru-RU" dirty="0" err="1" smtClean="0"/>
              <a:t>стресса,агрессии,развития</a:t>
            </a:r>
            <a:r>
              <a:rPr lang="ru-RU" dirty="0" smtClean="0"/>
              <a:t> мелкой </a:t>
            </a:r>
            <a:r>
              <a:rPr lang="ru-RU" dirty="0" err="1" smtClean="0"/>
              <a:t>моторики,развитие</a:t>
            </a:r>
            <a:r>
              <a:rPr lang="ru-RU" dirty="0" smtClean="0"/>
              <a:t> игровых умений проводим такие дидактические </a:t>
            </a:r>
            <a:r>
              <a:rPr lang="ru-RU" dirty="0" err="1" smtClean="0"/>
              <a:t>игры,как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r>
              <a:rPr lang="ru-RU" dirty="0" smtClean="0"/>
              <a:t>«Уложим куклу спать», «чаепитие», «устроим кукле </a:t>
            </a:r>
            <a:r>
              <a:rPr lang="ru-RU" dirty="0" err="1" smtClean="0"/>
              <a:t>комнату»,»мы</a:t>
            </a:r>
            <a:r>
              <a:rPr lang="ru-RU" dirty="0" smtClean="0"/>
              <a:t> </a:t>
            </a:r>
            <a:r>
              <a:rPr lang="ru-RU" dirty="0" err="1" smtClean="0"/>
              <a:t>втречаем</a:t>
            </a:r>
            <a:r>
              <a:rPr lang="ru-RU" dirty="0" smtClean="0"/>
              <a:t> </a:t>
            </a:r>
            <a:r>
              <a:rPr lang="ru-RU" dirty="0" err="1" smtClean="0"/>
              <a:t>гостей»»купание</a:t>
            </a:r>
            <a:r>
              <a:rPr lang="ru-RU" dirty="0" smtClean="0"/>
              <a:t> куклы </a:t>
            </a:r>
            <a:r>
              <a:rPr lang="ru-RU" dirty="0" err="1" smtClean="0"/>
              <a:t>Кати»,»встреча</a:t>
            </a:r>
            <a:r>
              <a:rPr lang="ru-RU" dirty="0" smtClean="0"/>
              <a:t> с доктором Айболитом»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30952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*Можно использовать пальчиковые игры(«мальчик-</a:t>
            </a:r>
            <a:r>
              <a:rPr lang="ru-RU" dirty="0" err="1" smtClean="0"/>
              <a:t>пальчик»,»сорока</a:t>
            </a:r>
            <a:r>
              <a:rPr lang="ru-RU" dirty="0" smtClean="0"/>
              <a:t>»</a:t>
            </a:r>
          </a:p>
          <a:p>
            <a:pPr marL="0" indent="0">
              <a:buNone/>
            </a:pPr>
            <a:r>
              <a:rPr lang="ru-RU" dirty="0" smtClean="0"/>
              <a:t>*игры с песком и водой;</a:t>
            </a:r>
          </a:p>
          <a:p>
            <a:pPr marL="0" indent="0">
              <a:buNone/>
            </a:pPr>
            <a:r>
              <a:rPr lang="ru-RU" dirty="0" smtClean="0"/>
              <a:t>Использование </a:t>
            </a:r>
            <a:r>
              <a:rPr lang="ru-RU" dirty="0" err="1" smtClean="0"/>
              <a:t>потешек</a:t>
            </a:r>
            <a:r>
              <a:rPr lang="ru-RU" dirty="0" smtClean="0"/>
              <a:t> ,детских песенок ,</a:t>
            </a:r>
            <a:r>
              <a:rPr lang="ru-RU" dirty="0" err="1" smtClean="0"/>
              <a:t>пестушек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Все эти приемы позволяют затормаживать отрицательные эмоции детей.</a:t>
            </a:r>
          </a:p>
          <a:p>
            <a:pPr marL="0" indent="0">
              <a:buNone/>
            </a:pPr>
            <a:r>
              <a:rPr lang="ru-RU" dirty="0" smtClean="0"/>
              <a:t>*Подвижные игры ( «</a:t>
            </a:r>
            <a:r>
              <a:rPr lang="ru-RU" dirty="0" err="1" smtClean="0"/>
              <a:t>карусели»,»солнышко</a:t>
            </a:r>
            <a:r>
              <a:rPr lang="ru-RU" dirty="0" smtClean="0"/>
              <a:t> и дождик»,</a:t>
            </a:r>
            <a:r>
              <a:rPr lang="ru-RU" dirty="0" err="1" smtClean="0"/>
              <a:t>огуречик-огуречик</a:t>
            </a:r>
            <a:r>
              <a:rPr lang="ru-RU" dirty="0" smtClean="0"/>
              <a:t>»,»поезд», «догонялки» и </a:t>
            </a:r>
            <a:r>
              <a:rPr lang="ru-RU" dirty="0" err="1" smtClean="0"/>
              <a:t>др</a:t>
            </a:r>
            <a:r>
              <a:rPr lang="ru-RU" dirty="0" smtClean="0"/>
              <a:t>).</a:t>
            </a:r>
          </a:p>
          <a:p>
            <a:pPr marL="0" indent="0">
              <a:buNone/>
            </a:pPr>
            <a:r>
              <a:rPr lang="ru-RU" dirty="0" smtClean="0"/>
              <a:t>Адаптационный период считается </a:t>
            </a:r>
            <a:r>
              <a:rPr lang="ru-RU" dirty="0" err="1" smtClean="0"/>
              <a:t>законченным,если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dirty="0" smtClean="0"/>
              <a:t>-ребенок ест с аппетитом,</a:t>
            </a:r>
          </a:p>
          <a:p>
            <a:pPr marL="0" indent="0">
              <a:buNone/>
            </a:pPr>
            <a:r>
              <a:rPr lang="ru-RU" dirty="0" smtClean="0"/>
              <a:t>-быстро засыпает,</a:t>
            </a:r>
          </a:p>
          <a:p>
            <a:pPr marL="0" indent="0">
              <a:buNone/>
            </a:pPr>
            <a:r>
              <a:rPr lang="ru-RU" dirty="0" smtClean="0"/>
              <a:t>-эмоционально общается с окружающими,</a:t>
            </a:r>
          </a:p>
          <a:p>
            <a:pPr marL="0" indent="0">
              <a:buNone/>
            </a:pPr>
            <a:r>
              <a:rPr lang="ru-RU" dirty="0" smtClean="0"/>
              <a:t>-играет.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32772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Адаптация-сложный процесс приспособления организма ,который проходит на разных уровнях –</a:t>
            </a:r>
            <a:r>
              <a:rPr lang="ru-RU" dirty="0" err="1" smtClean="0"/>
              <a:t>физиологическом,социальном</a:t>
            </a:r>
            <a:r>
              <a:rPr lang="ru-RU" dirty="0" smtClean="0"/>
              <a:t> и психологическом. Нужно выработать единый подход к воспитанию </a:t>
            </a:r>
            <a:r>
              <a:rPr lang="ru-RU" dirty="0" err="1" smtClean="0"/>
              <a:t>ребенка,согласование</a:t>
            </a:r>
            <a:r>
              <a:rPr lang="ru-RU" dirty="0" smtClean="0"/>
              <a:t> воздействий на него дома и в д/с.</a:t>
            </a:r>
          </a:p>
          <a:p>
            <a:pPr marL="0" indent="0">
              <a:buNone/>
            </a:pPr>
            <a:r>
              <a:rPr lang="ru-RU" dirty="0" smtClean="0"/>
              <a:t>Для успешной адаптации нужно знать и учитывать возрастные и индивидуальные особенности каждого ребенка .</a:t>
            </a:r>
          </a:p>
          <a:p>
            <a:pPr marL="0" indent="0">
              <a:buNone/>
            </a:pPr>
            <a:r>
              <a:rPr lang="ru-RU" dirty="0" smtClean="0"/>
              <a:t>Важно сотрудничество с родителями. Ведь потребность во взаимной помощи испытывают обе стороны : д/с и семья. Именно от двусторонних взаимных усилий зависит успех </a:t>
            </a:r>
            <a:r>
              <a:rPr lang="ru-RU" smtClean="0"/>
              <a:t>адаптационных мероприятий.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2646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Адаптация детей в д с всегда была и остается наиболее сложным периодом как для ребенка и его родителей, так и для педагогов. Учет специфики адаптационного периода поможет не только найти правильный подход к </a:t>
            </a:r>
            <a:r>
              <a:rPr lang="ru-RU" dirty="0" err="1" smtClean="0"/>
              <a:t>ребенку,но</a:t>
            </a:r>
            <a:r>
              <a:rPr lang="ru-RU" dirty="0" smtClean="0"/>
              <a:t> и заложить предпосылки для его успешной социализации в новом коллективе .</a:t>
            </a:r>
          </a:p>
          <a:p>
            <a:pPr marL="0" indent="0">
              <a:buNone/>
            </a:pPr>
            <a:r>
              <a:rPr lang="ru-RU" dirty="0" smtClean="0"/>
              <a:t>Для любого ребенка начало посещения д с –сильнейший стресс.  Попадая в д с ребенку все кажется непривычным, его пугает обстановка: большая </a:t>
            </a:r>
            <a:r>
              <a:rPr lang="ru-RU" dirty="0" err="1" smtClean="0"/>
              <a:t>комната,незнакомые</a:t>
            </a:r>
            <a:r>
              <a:rPr lang="ru-RU" dirty="0" smtClean="0"/>
              <a:t> дети вокруг ,чужие взрослые-педагоги, которых надо слушаться.</a:t>
            </a:r>
          </a:p>
          <a:p>
            <a:pPr marL="0" indent="0">
              <a:buNone/>
            </a:pPr>
            <a:r>
              <a:rPr lang="ru-RU" dirty="0" smtClean="0"/>
              <a:t>На эти перемены дети отвечают реакцией осторожности или протеста: становятся </a:t>
            </a:r>
            <a:r>
              <a:rPr lang="ru-RU" dirty="0" err="1" smtClean="0"/>
              <a:t>робкими,замкнутыми</a:t>
            </a:r>
            <a:r>
              <a:rPr lang="ru-RU" dirty="0" smtClean="0"/>
              <a:t>, </a:t>
            </a:r>
            <a:r>
              <a:rPr lang="ru-RU" dirty="0" err="1" smtClean="0"/>
              <a:t>плаксивыми,капризными</a:t>
            </a:r>
            <a:r>
              <a:rPr lang="ru-RU" dirty="0" smtClean="0"/>
              <a:t>, упрямыми,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5314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б</a:t>
            </a:r>
            <a:r>
              <a:rPr lang="ru-RU" dirty="0" smtClean="0"/>
              <a:t>еспокойными. У детей примитивнее становится речь, случаются неврогенные нарушения: срыгивания, рвота; у некоторых ухудшается сон, снижается аппетит, дети начинают часто болеть острыми респираторными заболеваниями.</a:t>
            </a:r>
          </a:p>
          <a:p>
            <a:pPr marL="0" indent="0">
              <a:buNone/>
            </a:pPr>
            <a:r>
              <a:rPr lang="ru-RU" dirty="0" smtClean="0"/>
              <a:t>В первые недели пребывания в д с важно заложить основы благожелательных  отношений между детьми в </a:t>
            </a:r>
            <a:r>
              <a:rPr lang="ru-RU" dirty="0" err="1" smtClean="0"/>
              <a:t>группе,создать</a:t>
            </a:r>
            <a:r>
              <a:rPr lang="ru-RU" dirty="0" smtClean="0"/>
              <a:t> предпосылки </a:t>
            </a:r>
            <a:r>
              <a:rPr lang="ru-RU" dirty="0" err="1" smtClean="0"/>
              <a:t>эмоцианального</a:t>
            </a:r>
            <a:r>
              <a:rPr lang="ru-RU" dirty="0" smtClean="0"/>
              <a:t> комфорта для каждого ребенка.</a:t>
            </a:r>
          </a:p>
          <a:p>
            <a:pPr marL="0" indent="0">
              <a:buNone/>
            </a:pPr>
            <a:r>
              <a:rPr lang="ru-RU" dirty="0" smtClean="0"/>
              <a:t>Все дальнейшие задачи ,связанные ,</a:t>
            </a:r>
            <a:r>
              <a:rPr lang="ru-RU" dirty="0" err="1" smtClean="0"/>
              <a:t>например,с</a:t>
            </a:r>
            <a:r>
              <a:rPr lang="ru-RU" dirty="0" smtClean="0"/>
              <a:t> обучением, самообслуживанием и т д являются вторичными т к их реализация может быть возможна чуть позже, когда дети успокоятся и пойдут на контакт.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80231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Условия успешной адаптации к </a:t>
            </a:r>
            <a:r>
              <a:rPr lang="ru-RU" dirty="0" err="1" smtClean="0"/>
              <a:t>доу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Чтобы процесс адаптации прошел более </a:t>
            </a:r>
            <a:r>
              <a:rPr lang="ru-RU" dirty="0" err="1" smtClean="0"/>
              <a:t>успешно,нужно</a:t>
            </a:r>
            <a:r>
              <a:rPr lang="ru-RU" dirty="0" smtClean="0"/>
              <a:t> вести работу по трем направлениям:</a:t>
            </a:r>
          </a:p>
          <a:p>
            <a:pPr marL="514350" indent="-514350">
              <a:buAutoNum type="arabicPeriod"/>
            </a:pPr>
            <a:r>
              <a:rPr lang="ru-RU" dirty="0" smtClean="0"/>
              <a:t>Создание эмоционально благоприятной атмосферы в группе.</a:t>
            </a:r>
          </a:p>
          <a:p>
            <a:pPr marL="514350" indent="-514350">
              <a:buAutoNum type="arabicPeriod"/>
            </a:pPr>
            <a:r>
              <a:rPr lang="ru-RU" dirty="0" smtClean="0"/>
              <a:t>Работа с родителями.</a:t>
            </a:r>
          </a:p>
          <a:p>
            <a:pPr marL="514350" indent="-514350">
              <a:buAutoNum type="arabicPeriod"/>
            </a:pPr>
            <a:r>
              <a:rPr lang="ru-RU" dirty="0" smtClean="0"/>
              <a:t>Правильная организация игровой деятельности в адаптационный период.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1.Создание эмоционально благоприятной </a:t>
            </a:r>
            <a:r>
              <a:rPr lang="ru-RU" dirty="0" err="1" smtClean="0"/>
              <a:t>атмосферпы</a:t>
            </a:r>
            <a:r>
              <a:rPr lang="ru-RU" dirty="0" smtClean="0"/>
              <a:t> в группе.</a:t>
            </a:r>
          </a:p>
          <a:p>
            <a:pPr marL="0" indent="0">
              <a:buNone/>
            </a:pPr>
            <a:r>
              <a:rPr lang="ru-RU" dirty="0" smtClean="0"/>
              <a:t>Это зависит в 1ую очередь от нас ,от умения и усилий воспитателей создать атмосферу тепла</a:t>
            </a:r>
            <a:r>
              <a:rPr lang="ru-RU" dirty="0" smtClean="0"/>
              <a:t>, уюта </a:t>
            </a:r>
            <a:r>
              <a:rPr lang="ru-RU" dirty="0" smtClean="0"/>
              <a:t>и благожелательности в группе.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2108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Любые малыши боятся размеров больших комнат . Поэтому мебель можно разместить так, чтобы она образовала маленькие «комнатки», в них ребенок чувствует себя комфортно.  </a:t>
            </a:r>
          </a:p>
          <a:p>
            <a:pPr marL="0" indent="0">
              <a:buNone/>
            </a:pPr>
            <a:r>
              <a:rPr lang="ru-RU" dirty="0" smtClean="0"/>
              <a:t>*Желательно иметь уголок «уединения»</a:t>
            </a:r>
          </a:p>
          <a:p>
            <a:pPr marL="0" indent="0">
              <a:buNone/>
            </a:pPr>
            <a:r>
              <a:rPr lang="ru-RU" dirty="0" smtClean="0"/>
              <a:t>*физкультурный </a:t>
            </a:r>
            <a:r>
              <a:rPr lang="ru-RU" dirty="0" err="1" smtClean="0"/>
              <a:t>уголок,чтобы</a:t>
            </a:r>
            <a:r>
              <a:rPr lang="ru-RU" dirty="0" smtClean="0"/>
              <a:t> удовлетворять потребности детей в движении</a:t>
            </a:r>
          </a:p>
          <a:p>
            <a:pPr marL="0" indent="0">
              <a:buNone/>
            </a:pPr>
            <a:r>
              <a:rPr lang="ru-RU" dirty="0" smtClean="0"/>
              <a:t>*уголок рисования со свободным </a:t>
            </a:r>
            <a:r>
              <a:rPr lang="ru-RU" dirty="0" err="1" smtClean="0"/>
              <a:t>доступом,чтобы</a:t>
            </a:r>
            <a:r>
              <a:rPr lang="ru-RU" dirty="0" smtClean="0"/>
              <a:t> ребенок мог выплеснуть на бумагу свои чувства.</a:t>
            </a:r>
          </a:p>
          <a:p>
            <a:pPr marL="0" indent="0">
              <a:buNone/>
            </a:pPr>
            <a:r>
              <a:rPr lang="ru-RU" dirty="0" smtClean="0"/>
              <a:t>В период адаптации ни в коем случае нельзя насильно кормить или укладывать спать ,иначе можно закрепить отрицательное отношение к д с надолго.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74217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*Перед сном можно почитать </a:t>
            </a:r>
            <a:r>
              <a:rPr lang="ru-RU" dirty="0" err="1" smtClean="0"/>
              <a:t>сказку,как</a:t>
            </a:r>
            <a:r>
              <a:rPr lang="ru-RU" dirty="0" smtClean="0"/>
              <a:t> ему делают дома, дать </a:t>
            </a:r>
            <a:r>
              <a:rPr lang="ru-RU" dirty="0" err="1" smtClean="0"/>
              <a:t>игрушку,чтобы</a:t>
            </a:r>
            <a:r>
              <a:rPr lang="ru-RU" dirty="0" smtClean="0"/>
              <a:t> он заснул.</a:t>
            </a:r>
          </a:p>
          <a:p>
            <a:pPr marL="0" indent="0">
              <a:buNone/>
            </a:pPr>
            <a:r>
              <a:rPr lang="ru-RU" dirty="0" smtClean="0"/>
              <a:t>*Должно быть ласковое обращение с </a:t>
            </a:r>
            <a:r>
              <a:rPr lang="ru-RU" dirty="0" err="1" smtClean="0"/>
              <a:t>ребенком.это</a:t>
            </a:r>
            <a:r>
              <a:rPr lang="ru-RU" dirty="0" smtClean="0"/>
              <a:t> дает ему чувство </a:t>
            </a:r>
            <a:r>
              <a:rPr lang="ru-RU" dirty="0" err="1" smtClean="0"/>
              <a:t>защищенности,помогает</a:t>
            </a:r>
            <a:r>
              <a:rPr lang="ru-RU" dirty="0" smtClean="0"/>
              <a:t> быстрее адаптироваться. Психологи рекомендуют чаще использовать элементы телесной терапии(обнимать, поглаживать).</a:t>
            </a:r>
          </a:p>
          <a:p>
            <a:pPr marL="0" indent="0">
              <a:buNone/>
            </a:pPr>
            <a:r>
              <a:rPr lang="ru-RU" dirty="0" smtClean="0"/>
              <a:t>*можно использовать спокойную музыку ,это улучшает самочувствие ребенка.</a:t>
            </a:r>
          </a:p>
          <a:p>
            <a:pPr marL="0" indent="0">
              <a:buNone/>
            </a:pPr>
            <a:r>
              <a:rPr lang="ru-RU" dirty="0" smtClean="0"/>
              <a:t>*Успокаивают и расслабляют детей игры с песком и водой.</a:t>
            </a:r>
          </a:p>
          <a:p>
            <a:pPr marL="0" indent="0">
              <a:buNone/>
            </a:pPr>
            <a:r>
              <a:rPr lang="ru-RU" dirty="0" smtClean="0"/>
              <a:t>! Очень важно единство требований двух воспитателей и помощника воспитателей.</a:t>
            </a:r>
          </a:p>
        </p:txBody>
      </p:sp>
    </p:spTree>
    <p:extLst>
      <p:ext uri="{BB962C8B-B14F-4D97-AF65-F5344CB8AC3E}">
        <p14:creationId xmlns:p14="http://schemas.microsoft.com/office/powerpoint/2010/main" val="2287261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2.Работа с родителями.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2500" y="1690688"/>
            <a:ext cx="10515600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Необходимое условие успешной адаптации –согласованность действий родителей и воспитателей.</a:t>
            </a:r>
          </a:p>
          <a:p>
            <a:pPr marL="0" indent="0">
              <a:buNone/>
            </a:pPr>
            <a:r>
              <a:rPr lang="ru-RU" dirty="0" err="1" smtClean="0"/>
              <a:t>Идеально:установить</a:t>
            </a:r>
            <a:r>
              <a:rPr lang="ru-RU" dirty="0" smtClean="0"/>
              <a:t> контакт с родителями еще до поступления  в д/ с и дать им рекомендации ,как подготовить  ребенка .</a:t>
            </a:r>
          </a:p>
          <a:p>
            <a:pPr marL="0" indent="0">
              <a:buNone/>
            </a:pPr>
            <a:r>
              <a:rPr lang="ru-RU" dirty="0" smtClean="0"/>
              <a:t>Рекомендации </a:t>
            </a:r>
            <a:r>
              <a:rPr lang="ru-RU" dirty="0" err="1" smtClean="0"/>
              <a:t>родителям,которые</a:t>
            </a:r>
            <a:r>
              <a:rPr lang="ru-RU" dirty="0" smtClean="0"/>
              <a:t> помогут ребенку в период адаптации:</a:t>
            </a:r>
          </a:p>
          <a:p>
            <a:pPr marL="0" indent="0">
              <a:buNone/>
            </a:pPr>
            <a:r>
              <a:rPr lang="ru-RU" dirty="0" smtClean="0"/>
              <a:t>-режим ребенка должен быть адаптирован к д/</a:t>
            </a:r>
            <a:r>
              <a:rPr lang="ru-RU" dirty="0" err="1" smtClean="0"/>
              <a:t>с,чтобы</a:t>
            </a:r>
            <a:r>
              <a:rPr lang="ru-RU" dirty="0" smtClean="0"/>
              <a:t> ребенок высыпался ,спал не менее 10 ч ночью;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-одевать ребенку удобную одежду и обувь ,в которой ребенок чувствует себя свободно и чтобы сам смог самостоятельно снимать и одевать;</a:t>
            </a:r>
          </a:p>
          <a:p>
            <a:pPr marL="0" indent="0">
              <a:buNone/>
            </a:pPr>
            <a:r>
              <a:rPr lang="ru-RU" dirty="0" smtClean="0"/>
              <a:t>-чтобы ребенок дома сам умывался ,аккуратно ел за </a:t>
            </a:r>
            <a:r>
              <a:rPr lang="ru-RU" dirty="0" err="1" smtClean="0"/>
              <a:t>столом,пил</a:t>
            </a:r>
            <a:r>
              <a:rPr lang="ru-RU" dirty="0" smtClean="0"/>
              <a:t> из чашки; чтобы мог обходиться без помощи взрослого в туалете ;</a:t>
            </a:r>
          </a:p>
          <a:p>
            <a:pPr marL="0" indent="0">
              <a:buNone/>
            </a:pPr>
            <a:r>
              <a:rPr lang="ru-RU" dirty="0" smtClean="0"/>
              <a:t>-максимум внимания  к ребенку </a:t>
            </a:r>
            <a:r>
              <a:rPr lang="ru-RU" dirty="0" err="1" smtClean="0"/>
              <a:t>дома,не</a:t>
            </a:r>
            <a:r>
              <a:rPr lang="ru-RU" dirty="0" smtClean="0"/>
              <a:t> перегружать в период адаптации;</a:t>
            </a:r>
          </a:p>
          <a:p>
            <a:pPr marL="0" indent="0">
              <a:buNone/>
            </a:pPr>
            <a:r>
              <a:rPr lang="ru-RU" dirty="0" smtClean="0"/>
              <a:t>-быть терпимее к капризам ;                 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9956169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-дома должна быть спокойная и бесконфликтная атмосфера;</a:t>
            </a:r>
          </a:p>
          <a:p>
            <a:pPr marL="0" indent="0">
              <a:buNone/>
            </a:pPr>
            <a:r>
              <a:rPr lang="ru-RU" dirty="0" smtClean="0"/>
              <a:t>-малыша желательно отводить тому </a:t>
            </a:r>
            <a:r>
              <a:rPr lang="ru-RU" dirty="0" err="1" smtClean="0"/>
              <a:t>родителю,с</a:t>
            </a:r>
            <a:r>
              <a:rPr lang="ru-RU" dirty="0" smtClean="0"/>
              <a:t> которым ему легче расстаться;</a:t>
            </a:r>
          </a:p>
          <a:p>
            <a:pPr marL="0" indent="0">
              <a:buNone/>
            </a:pPr>
            <a:r>
              <a:rPr lang="ru-RU" dirty="0" smtClean="0"/>
              <a:t>И дома и в саду говорить с ребенком </a:t>
            </a:r>
            <a:r>
              <a:rPr lang="ru-RU" dirty="0" err="1" smtClean="0"/>
              <a:t>спокойно,уверенно</a:t>
            </a:r>
            <a:r>
              <a:rPr lang="ru-RU" dirty="0" smtClean="0"/>
              <a:t>( помнить главное правило: спокойна мама-спокоен малыш);</a:t>
            </a:r>
          </a:p>
          <a:p>
            <a:pPr marL="0" indent="0">
              <a:buNone/>
            </a:pPr>
            <a:r>
              <a:rPr lang="ru-RU" dirty="0" smtClean="0"/>
              <a:t>-нельзя наказывать ;</a:t>
            </a:r>
            <a:r>
              <a:rPr lang="ru-RU" dirty="0" err="1" smtClean="0"/>
              <a:t>обманывать,говоря</a:t>
            </a:r>
            <a:r>
              <a:rPr lang="ru-RU" dirty="0" smtClean="0"/>
              <a:t> что придут за ним скоро( лучше сказать правду ;</a:t>
            </a:r>
          </a:p>
          <a:p>
            <a:pPr marL="0" indent="0">
              <a:buNone/>
            </a:pPr>
            <a:r>
              <a:rPr lang="ru-RU" dirty="0" smtClean="0"/>
              <a:t>-не отзываться плохо о садике и о воспитателях.</a:t>
            </a:r>
          </a:p>
          <a:p>
            <a:pPr marL="0" indent="0">
              <a:buNone/>
            </a:pPr>
            <a:r>
              <a:rPr lang="ru-RU" dirty="0" err="1" smtClean="0"/>
              <a:t>Родители,отдавая</a:t>
            </a:r>
            <a:r>
              <a:rPr lang="ru-RU" dirty="0" smtClean="0"/>
              <a:t> ребенка в д /с ,испытывают тревогу за его </a:t>
            </a:r>
            <a:r>
              <a:rPr lang="ru-RU" dirty="0" err="1" smtClean="0"/>
              <a:t>судьбу.Поэтому</a:t>
            </a:r>
            <a:r>
              <a:rPr lang="ru-RU" dirty="0" smtClean="0"/>
              <a:t> наша задача –успокоить прежде </a:t>
            </a:r>
            <a:r>
              <a:rPr lang="ru-RU" dirty="0" err="1" smtClean="0"/>
              <a:t>взрослых,рассказать</a:t>
            </a:r>
            <a:r>
              <a:rPr lang="ru-RU" dirty="0" smtClean="0"/>
              <a:t> чем ребенок будет </a:t>
            </a:r>
            <a:r>
              <a:rPr lang="ru-RU" dirty="0" err="1" smtClean="0"/>
              <a:t>заниматься,познакомить</a:t>
            </a:r>
            <a:r>
              <a:rPr lang="ru-RU" dirty="0" smtClean="0"/>
              <a:t> с режимом </a:t>
            </a:r>
            <a:r>
              <a:rPr lang="ru-RU" dirty="0" err="1" smtClean="0"/>
              <a:t>дня,обсудить</a:t>
            </a:r>
            <a:r>
              <a:rPr lang="ru-RU" dirty="0" smtClean="0"/>
              <a:t> особенности и привычки ребенка.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764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формы работы д/с и семьи: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-консультации;</a:t>
            </a:r>
          </a:p>
          <a:p>
            <a:pPr marL="0" indent="0">
              <a:buNone/>
            </a:pPr>
            <a:r>
              <a:rPr lang="ru-RU" dirty="0" smtClean="0"/>
              <a:t>-анкетирование;</a:t>
            </a:r>
          </a:p>
          <a:p>
            <a:pPr marL="0" indent="0">
              <a:buNone/>
            </a:pPr>
            <a:r>
              <a:rPr lang="ru-RU" dirty="0" smtClean="0"/>
              <a:t>-родительские собрания;</a:t>
            </a:r>
          </a:p>
          <a:p>
            <a:pPr marL="0" indent="0">
              <a:buNone/>
            </a:pPr>
            <a:r>
              <a:rPr lang="ru-RU" dirty="0" smtClean="0"/>
              <a:t>-беседы;</a:t>
            </a:r>
          </a:p>
          <a:p>
            <a:pPr marL="0" indent="0">
              <a:buNone/>
            </a:pPr>
            <a:r>
              <a:rPr lang="ru-RU" dirty="0" smtClean="0"/>
              <a:t>-выставки;</a:t>
            </a:r>
          </a:p>
          <a:p>
            <a:pPr marL="0" indent="0">
              <a:buNone/>
            </a:pPr>
            <a:r>
              <a:rPr lang="ru-RU" dirty="0" smtClean="0"/>
              <a:t>-папки передвижки.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89700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913</Words>
  <Application>Microsoft Office PowerPoint</Application>
  <PresentationFormat>Широкоэкранный</PresentationFormat>
  <Paragraphs>69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Как помочь ребенку в период адаптации к детскому саду. Взаимодействие с семьей по вопросам адаптации детей  к д с .</vt:lpstr>
      <vt:lpstr>Презентация PowerPoint</vt:lpstr>
      <vt:lpstr>  </vt:lpstr>
      <vt:lpstr>Условия успешной адаптации к доу:</vt:lpstr>
      <vt:lpstr>Презентация PowerPoint</vt:lpstr>
      <vt:lpstr>Презентация PowerPoint</vt:lpstr>
      <vt:lpstr>2.Работа с родителями.</vt:lpstr>
      <vt:lpstr>Презентация PowerPoint</vt:lpstr>
      <vt:lpstr>Основные формы работы д/с и семьи: </vt:lpstr>
      <vt:lpstr>Организация игровой деятельности в период адаптации.</vt:lpstr>
      <vt:lpstr>Презентация PowerPoint</vt:lpstr>
      <vt:lpstr>Вывод.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помочь ребенку в период адаптации к детскому саду. Взаимодействие с семьей по вопросам адаптации детей  к д с .</dc:title>
  <dc:creator>acer</dc:creator>
  <cp:lastModifiedBy>acer</cp:lastModifiedBy>
  <cp:revision>18</cp:revision>
  <dcterms:created xsi:type="dcterms:W3CDTF">2019-09-07T09:32:14Z</dcterms:created>
  <dcterms:modified xsi:type="dcterms:W3CDTF">2019-09-07T22:44:15Z</dcterms:modified>
</cp:coreProperties>
</file>