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0CBF8F-CFB3-4DE5-86A9-CC025C0CD975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1C600EF-1008-49CF-9002-788E4FD5E87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725144"/>
            <a:ext cx="3974976" cy="1800200"/>
          </a:xfrm>
        </p:spPr>
        <p:txBody>
          <a:bodyPr/>
          <a:lstStyle/>
          <a:p>
            <a:r>
              <a:rPr lang="ru-RU" sz="2000" dirty="0" smtClean="0"/>
              <a:t>Сафронова Екатерина Владимировна</a:t>
            </a:r>
          </a:p>
          <a:p>
            <a:r>
              <a:rPr lang="ru-RU" sz="2000" dirty="0" smtClean="0"/>
              <a:t>МБОУЯСШ №4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2">
                    <a:lumMod val="25000"/>
                  </a:schemeClr>
                </a:solidFill>
              </a:rPr>
              <a:t>Каковы ключевые особенности ФГОС?</a:t>
            </a:r>
            <a:endParaRPr lang="ru-RU" sz="6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44952"/>
          </a:xfrm>
        </p:spPr>
        <p:txBody>
          <a:bodyPr>
            <a:noAutofit/>
          </a:bodyPr>
          <a:lstStyle/>
          <a:p>
            <a:pPr fontAlgn="base"/>
            <a:r>
              <a:rPr lang="ru-RU" sz="3600" dirty="0" smtClean="0">
                <a:solidFill>
                  <a:schemeClr val="bg1"/>
                </a:solidFill>
              </a:rPr>
              <a:t>Федеральный государственный образовательный стандарт – принципиально новый для отечественной школы документ.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Если варианты аналогичных документов предыдущих поколений являлись прежде всего стандартами содержания образования, то ФГОС нормирует все важнейшие стороны работы школы, определяет уклад школьной жизни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41040"/>
            <a:ext cx="8229600" cy="651696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</a:rPr>
              <a:t>Изменилась структура стандарта. </a:t>
            </a:r>
            <a:r>
              <a:rPr lang="ru-RU" dirty="0" smtClean="0">
                <a:solidFill>
                  <a:schemeClr val="bg1"/>
                </a:solidFill>
              </a:rPr>
              <a:t>ФГОС представляет собой совокупность требований: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1) к структуре основной образовательной программы;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2) к условиям реализации основной образовательной программы;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3) к результатам освоения основной образовательной программы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169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Системообразующей составляющей стандарта стали </a:t>
            </a:r>
            <a:r>
              <a:rPr lang="ru-RU" sz="3600" b="1" i="1" dirty="0" smtClean="0">
                <a:solidFill>
                  <a:schemeClr val="bg1"/>
                </a:solidFill>
              </a:rPr>
              <a:t>требования к результатам</a:t>
            </a:r>
            <a:r>
              <a:rPr lang="ru-RU" sz="3600" dirty="0" smtClean="0">
                <a:solidFill>
                  <a:schemeClr val="bg1"/>
                </a:solidFill>
              </a:rPr>
              <a:t> освоения основных образовательных программ, представляющие собой конкретизированные и операционализированные цели образования. Изменилось представление об образовательных результатах – стандарт ориентируется не только на предметные как это было раньше, но и на метапредметные</a:t>
            </a:r>
            <a:r>
              <a:rPr lang="ru-RU" sz="3600" dirty="0" smtClean="0">
                <a:solidFill>
                  <a:schemeClr val="bg1"/>
                </a:solidFill>
              </a:rPr>
              <a:t> и личностные результаты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2892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1"/>
                </a:solidFill>
              </a:rPr>
              <a:t>В</a:t>
            </a:r>
            <a:r>
              <a:rPr lang="ru-RU" dirty="0" smtClean="0"/>
              <a:t> </a:t>
            </a:r>
            <a:r>
              <a:rPr lang="ru-RU" sz="3100" b="1" i="1" dirty="0" smtClean="0">
                <a:solidFill>
                  <a:schemeClr val="bg1"/>
                </a:solidFill>
              </a:rPr>
              <a:t>требованиях к структуре</a:t>
            </a:r>
            <a:r>
              <a:rPr lang="ru-RU" sz="3100" dirty="0" smtClean="0">
                <a:solidFill>
                  <a:schemeClr val="bg1"/>
                </a:solidFill>
              </a:rPr>
              <a:t> основная образовательная программа общего образования впервые рассматривается как целостный документ, задаются её структурные компоненты и определяются требования к каждому из них. Спецификатребований к структуре состоит в том, что в стандарте зафиксировано наличие обязательной и формируемой участниками частей образовательного процесса и их соотношение, в том, что определены разделы основной образовательной программы (содержательно и количественно) и, наконец, в том, что задается интеграция учебной и внеурочной  деятельности.</a:t>
            </a:r>
            <a:endParaRPr lang="ru-RU" sz="3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7294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Впервые в структуре ФГОС задаются требования к условиям осуществления образования, дифференцированным по видам ресурсов (кадровых, финансовых, материально-технических, информационных, учебно-методических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0093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1"/>
                </a:solidFill>
              </a:rPr>
              <a:t>Соблюдение </a:t>
            </a:r>
            <a:r>
              <a:rPr lang="ru-RU" sz="3100" b="1" i="1" dirty="0" smtClean="0">
                <a:solidFill>
                  <a:schemeClr val="bg1"/>
                </a:solidFill>
              </a:rPr>
              <a:t>требований к условиям</a:t>
            </a:r>
            <a:r>
              <a:rPr lang="ru-RU" sz="3100" dirty="0" smtClean="0">
                <a:solidFill>
                  <a:schemeClr val="bg1"/>
                </a:solidFill>
              </a:rPr>
              <a:t> реализации основной образовательной программы общего образования должно обеспечивать создание комфортной для обучающихся  и педагогических работников образовательной среды, гарантирующей охрану и укрепление физического, психологического и социального здоровья школьников; высокое качество образования, его доступность, открытость и привлекательность для обучающихся, их родителей и всего общества, духовно-нравственное развитие и воспитание  обучающихся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65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Каковы ключевые особенности ФГОС?</vt:lpstr>
      <vt:lpstr>Федеральный государственный образовательный стандарт – принципиально новый для отечественной школы документ. Если варианты аналогичных документов предыдущих поколений являлись прежде всего стандартами содержания образования, то ФГОС нормирует все важнейшие стороны работы школы, определяет уклад школьной жизни.</vt:lpstr>
      <vt:lpstr>Изменилась структура стандарта. ФГОС представляет собой совокупность требований: 1) к структуре основной образовательной программы; 2) к условиям реализации основной образовательной программы; 3) к результатам освоения основной образовательной программы. </vt:lpstr>
      <vt:lpstr>Системообразующей составляющей стандарта стали требования к результатам освоения основных образовательных программ, представляющие собой конкретизированные и операционализированные цели образования. Изменилось представление об образовательных результатах – стандарт ориентируется не только на предметные как это было раньше, но и на метапредметные и личностные результаты. </vt:lpstr>
      <vt:lpstr>В требованиях к структуре основная образовательная программа общего образования впервые рассматривается как целостный документ, задаются её структурные компоненты и определяются требования к каждому из них. Спецификатребований к структуре состоит в том, что в стандарте зафиксировано наличие обязательной и формируемой участниками частей образовательного процесса и их соотношение, в том, что определены разделы основной образовательной программы (содержательно и количественно) и, наконец, в том, что задается интеграция учебной и внеурочной  деятельности.</vt:lpstr>
      <vt:lpstr>Впервые в структуре ФГОС задаются требования к условиям осуществления образования, дифференцированным по видам ресурсов (кадровых, финансовых, материально-технических, информационных, учебно-методических). </vt:lpstr>
      <vt:lpstr>Соблюдение требований к условиям реализации основной образовательной программы общего образования должно обеспечивать создание комфортной для обучающихся  и педагогических работников образовательной среды, гарантирующей охрану и укрепление физического, психологического и социального здоровья школьников; высокое качество образования, его доступность, открытость и привлекательность для обучающихся, их родителей и всего общества, духовно-нравственное развитие и воспитание  обучающихся.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Каковы ключевые особенности ФГОС?</dc:title>
  <dc:creator>Екатерина Сафронова</dc:creator>
  <cp:lastModifiedBy>Екатерина Сафронова</cp:lastModifiedBy>
  <cp:revision>2</cp:revision>
  <dcterms:created xsi:type="dcterms:W3CDTF">2022-04-08T21:06:49Z</dcterms:created>
  <dcterms:modified xsi:type="dcterms:W3CDTF">2022-04-08T21:20:11Z</dcterms:modified>
</cp:coreProperties>
</file>