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279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675040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33543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3075492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519611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405366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919414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6320244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786535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862644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623992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56792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1183783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634104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800762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111160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891966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769144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789948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05916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036113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026009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776495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35603164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вячеслав</dc:creator>
  <cp:lastModifiedBy>Сергей</cp:lastModifiedBy>
  <cp:revision>3</cp:revision>
  <dcterms:created xsi:type="dcterms:W3CDTF">2021-10-22T02:00:39Z</dcterms:created>
  <dcterms:modified xsi:type="dcterms:W3CDTF">2022-04-09T08:24:03Z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837417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