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8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EAF4-D66A-4A63-8DC5-781A024843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2A0-63AC-4E74-886A-40018C468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EAF4-D66A-4A63-8DC5-781A024843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2A0-63AC-4E74-886A-40018C468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EAF4-D66A-4A63-8DC5-781A024843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2A0-63AC-4E74-886A-40018C468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EAF4-D66A-4A63-8DC5-781A024843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2A0-63AC-4E74-886A-40018C468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EAF4-D66A-4A63-8DC5-781A024843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2A0-63AC-4E74-886A-40018C468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EAF4-D66A-4A63-8DC5-781A024843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2A0-63AC-4E74-886A-40018C468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EAF4-D66A-4A63-8DC5-781A024843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2A0-63AC-4E74-886A-40018C468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EAF4-D66A-4A63-8DC5-781A024843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2A0-63AC-4E74-886A-40018C468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EAF4-D66A-4A63-8DC5-781A024843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2A0-63AC-4E74-886A-40018C468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EAF4-D66A-4A63-8DC5-781A024843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2A0-63AC-4E74-886A-40018C468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8EAF4-D66A-4A63-8DC5-781A024843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4A2A0-63AC-4E74-886A-40018C468E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8EAF4-D66A-4A63-8DC5-781A024843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4A2A0-63AC-4E74-886A-40018C468E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Рисунок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Рисунок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Рисунок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2022-04-09T14:37:22Z</dcterms:created>
  <dcterms:modified xsi:type="dcterms:W3CDTF">2022-04-09T14:40:21Z</dcterms:modified>
</cp:coreProperties>
</file>