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AF4A-5201-487A-A91F-B54AD7AE1E3E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610-A563-49F4-B357-383CC63F1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583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AF4A-5201-487A-A91F-B54AD7AE1E3E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610-A563-49F4-B357-383CC63F1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226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AF4A-5201-487A-A91F-B54AD7AE1E3E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610-A563-49F4-B357-383CC63F1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479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AF4A-5201-487A-A91F-B54AD7AE1E3E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610-A563-49F4-B357-383CC63F1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76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AF4A-5201-487A-A91F-B54AD7AE1E3E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610-A563-49F4-B357-383CC63F1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117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AF4A-5201-487A-A91F-B54AD7AE1E3E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610-A563-49F4-B357-383CC63F1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960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AF4A-5201-487A-A91F-B54AD7AE1E3E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610-A563-49F4-B357-383CC63F1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02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AF4A-5201-487A-A91F-B54AD7AE1E3E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610-A563-49F4-B357-383CC63F1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6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AF4A-5201-487A-A91F-B54AD7AE1E3E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610-A563-49F4-B357-383CC63F1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362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AF4A-5201-487A-A91F-B54AD7AE1E3E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610-A563-49F4-B357-383CC63F1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909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DAF4A-5201-487A-A91F-B54AD7AE1E3E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A610-A563-49F4-B357-383CC63F1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06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DAF4A-5201-487A-A91F-B54AD7AE1E3E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4A610-A563-49F4-B357-383CC63F1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472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82834" y="1123406"/>
            <a:ext cx="7219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itchFamily="66" charset="0"/>
              </a:rPr>
              <a:t>МБДОУ «Детский сад «Снежинка»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45531" y="3831771"/>
            <a:ext cx="37272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spcBef>
                <a:spcPct val="20000"/>
              </a:spcBef>
            </a:pPr>
            <a:r>
              <a:rPr lang="ru-RU" dirty="0">
                <a:solidFill>
                  <a:prstClr val="black"/>
                </a:solidFill>
                <a:latin typeface="Comic Sans MS" pitchFamily="66" charset="0"/>
              </a:rPr>
              <a:t>Составили воспитатели </a:t>
            </a:r>
            <a:r>
              <a:rPr lang="ru-RU" dirty="0" smtClean="0">
                <a:solidFill>
                  <a:prstClr val="black"/>
                </a:solidFill>
                <a:latin typeface="Comic Sans MS" pitchFamily="66" charset="0"/>
              </a:rPr>
              <a:t>старшей </a:t>
            </a:r>
            <a:r>
              <a:rPr lang="ru-RU" dirty="0">
                <a:solidFill>
                  <a:prstClr val="black"/>
                </a:solidFill>
                <a:latin typeface="Comic Sans MS" pitchFamily="66" charset="0"/>
              </a:rPr>
              <a:t>группы: </a:t>
            </a:r>
            <a:r>
              <a:rPr lang="ru-RU" dirty="0" err="1" smtClean="0">
                <a:solidFill>
                  <a:prstClr val="black"/>
                </a:solidFill>
                <a:latin typeface="Comic Sans MS" pitchFamily="66" charset="0"/>
              </a:rPr>
              <a:t>Андреенкова</a:t>
            </a:r>
            <a:r>
              <a:rPr lang="ru-RU" dirty="0" smtClean="0">
                <a:solidFill>
                  <a:prstClr val="black"/>
                </a:solidFill>
                <a:latin typeface="Comic Sans MS" pitchFamily="66" charset="0"/>
              </a:rPr>
              <a:t> Е.М</a:t>
            </a:r>
            <a:r>
              <a:rPr lang="ru-RU" dirty="0">
                <a:solidFill>
                  <a:prstClr val="black"/>
                </a:solidFill>
                <a:latin typeface="Comic Sans MS" pitchFamily="66" charset="0"/>
              </a:rPr>
              <a:t>.. </a:t>
            </a:r>
            <a:r>
              <a:rPr lang="ru-RU" dirty="0" err="1">
                <a:solidFill>
                  <a:prstClr val="black"/>
                </a:solidFill>
                <a:latin typeface="Comic Sans MS" pitchFamily="66" charset="0"/>
              </a:rPr>
              <a:t>Сукач</a:t>
            </a:r>
            <a:r>
              <a:rPr lang="ru-RU" dirty="0">
                <a:solidFill>
                  <a:prstClr val="black"/>
                </a:solidFill>
                <a:latin typeface="Comic Sans MS" pitchFamily="66" charset="0"/>
              </a:rPr>
              <a:t> М.Ю.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55519" y="2036988"/>
            <a:ext cx="76809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Comic Sans MS" pitchFamily="66" charset="0"/>
              </a:rPr>
              <a:t>Мастер – класс</a:t>
            </a:r>
          </a:p>
          <a:p>
            <a:pPr algn="ctr"/>
            <a:r>
              <a:rPr lang="ru-RU" sz="4000" dirty="0" smtClean="0">
                <a:latin typeface="Comic Sans MS" pitchFamily="66" charset="0"/>
              </a:rPr>
              <a:t> по изготовлению открытки </a:t>
            </a:r>
          </a:p>
          <a:p>
            <a:pPr algn="ctr"/>
            <a:r>
              <a:rPr lang="ru-RU" sz="4000" dirty="0" smtClean="0">
                <a:latin typeface="Comic Sans MS" pitchFamily="66" charset="0"/>
              </a:rPr>
              <a:t>к 23 февраля</a:t>
            </a:r>
          </a:p>
          <a:p>
            <a:pPr algn="ctr"/>
            <a:r>
              <a:rPr lang="ru-RU" sz="4000" dirty="0" smtClean="0">
                <a:latin typeface="Comic Sans MS" pitchFamily="66" charset="0"/>
              </a:rPr>
              <a:t>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98125" y="5324806"/>
            <a:ext cx="3509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itchFamily="66" charset="0"/>
              </a:rPr>
              <a:t>Г. Гагарин</a:t>
            </a:r>
          </a:p>
          <a:p>
            <a:pPr algn="ctr"/>
            <a:r>
              <a:rPr lang="ru-RU" dirty="0" smtClean="0">
                <a:latin typeface="Comic Sans MS" pitchFamily="66" charset="0"/>
              </a:rPr>
              <a:t>2022г.</a:t>
            </a:r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04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89409" y="1300766"/>
            <a:ext cx="8448541" cy="1277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omic Sans MS" pitchFamily="66" charset="0"/>
                <a:ea typeface="Calibri"/>
                <a:cs typeface="Times New Roman"/>
              </a:rPr>
              <a:t>Для </a:t>
            </a:r>
            <a:r>
              <a:rPr lang="ru-RU" dirty="0">
                <a:latin typeface="Comic Sans MS" pitchFamily="66" charset="0"/>
                <a:ea typeface="Calibri"/>
                <a:cs typeface="Times New Roman"/>
              </a:rPr>
              <a:t>изготовления открытки к 23 февраля нам понадобится: плотная бумага синего цвета формата А4, одна зелёная полоска шириной 1,5 см, длиной 12 см, три квадрата красного цвета и два квадрата зелёного цвета со стороной  5см, квадрат зелёного цвета со стороной 4 см.</a:t>
            </a:r>
            <a:endParaRPr lang="ru-RU" sz="1400" dirty="0">
              <a:latin typeface="Comic Sans MS" pitchFamily="66" charset="0"/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6894" y="2601220"/>
            <a:ext cx="6644318" cy="314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033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3175"/>
            <a:ext cx="12193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0614" y="1229930"/>
            <a:ext cx="2498769" cy="26401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818" y="1229929"/>
            <a:ext cx="2736897" cy="25178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7637" y="1229930"/>
            <a:ext cx="2569369" cy="26401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93691" y="4353058"/>
            <a:ext cx="8809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itchFamily="66" charset="0"/>
                <a:ea typeface="Calibri"/>
              </a:rPr>
              <a:t>Квадрат красного цвета складываем пополам и ещё раз пополам.</a:t>
            </a:r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988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7" y="-99856"/>
            <a:ext cx="12193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8643" y="1195229"/>
            <a:ext cx="2362487" cy="22369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25025" y="1195229"/>
            <a:ext cx="2150772" cy="223694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908"/>
          <a:stretch/>
        </p:blipFill>
        <p:spPr>
          <a:xfrm>
            <a:off x="9144001" y="1013662"/>
            <a:ext cx="1841678" cy="23914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8794" y="4095482"/>
            <a:ext cx="2182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itchFamily="66" charset="0"/>
                <a:ea typeface="Calibri"/>
              </a:rPr>
              <a:t>Разворачиваем квадрат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25025" y="4121239"/>
            <a:ext cx="2150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itchFamily="66" charset="0"/>
                <a:ea typeface="Calibri"/>
              </a:rPr>
              <a:t>Нижние </a:t>
            </a:r>
            <a:r>
              <a:rPr lang="ru-RU" dirty="0">
                <a:latin typeface="Comic Sans MS" pitchFamily="66" charset="0"/>
                <a:ea typeface="Calibri"/>
              </a:rPr>
              <a:t>углы поднимаем к середине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69760" y="4121239"/>
            <a:ext cx="20606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itchFamily="66" charset="0"/>
                <a:ea typeface="Calibri"/>
              </a:rPr>
              <a:t>Боковые стороны сгибаем к середине ещё раз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331" r="-4331" b="-18712"/>
          <a:stretch/>
        </p:blipFill>
        <p:spPr>
          <a:xfrm>
            <a:off x="6336540" y="1195229"/>
            <a:ext cx="2421496" cy="26555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29589" y="4134118"/>
            <a:ext cx="22284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itchFamily="66" charset="0"/>
                <a:ea typeface="Calibri"/>
              </a:rPr>
              <a:t>Верхнюю сторону квадрата отгибаем к середине</a:t>
            </a:r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613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44554"/>
            <a:ext cx="12193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48495" y="1249250"/>
            <a:ext cx="2511648" cy="25500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2072"/>
          <a:stretch/>
        </p:blipFill>
        <p:spPr>
          <a:xfrm>
            <a:off x="5138669" y="1249250"/>
            <a:ext cx="2614413" cy="33678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4451" y="1254617"/>
            <a:ext cx="1944709" cy="25929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48495" y="4224270"/>
            <a:ext cx="25116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itchFamily="66" charset="0"/>
                <a:ea typeface="Calibri"/>
              </a:rPr>
              <a:t>Для листика и чашелистика заготовки складываем так же, как и на цветок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90184" y="4250028"/>
            <a:ext cx="2511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itchFamily="66" charset="0"/>
                <a:ea typeface="Calibri"/>
              </a:rPr>
              <a:t>Одну заготовку </a:t>
            </a:r>
            <a:r>
              <a:rPr lang="ru-RU" dirty="0">
                <a:latin typeface="Comic Sans MS" pitchFamily="66" charset="0"/>
                <a:ea typeface="Calibri"/>
              </a:rPr>
              <a:t>разрезаем вдоль пополам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67482" y="4157695"/>
            <a:ext cx="184167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itchFamily="66" charset="0"/>
                <a:ea typeface="Calibri"/>
              </a:rPr>
              <a:t>Полоску зелёного цвета обрезаем фигурными ножницами по длине</a:t>
            </a:r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850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44554"/>
            <a:ext cx="12193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9250" y="829514"/>
            <a:ext cx="3850784" cy="28880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082"/>
          <a:stretch/>
        </p:blipFill>
        <p:spPr>
          <a:xfrm rot="5400000">
            <a:off x="4749062" y="1504625"/>
            <a:ext cx="4625683" cy="31596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9403" y="4095482"/>
            <a:ext cx="3760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omic Sans MS" pitchFamily="66" charset="0"/>
                <a:ea typeface="Calibri"/>
              </a:rPr>
              <a:t>Складываем бумагу синего цвета на три равные части 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70512" y="1769588"/>
            <a:ext cx="2202287" cy="2649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omic Sans MS" pitchFamily="66" charset="0"/>
                <a:ea typeface="Calibri"/>
              </a:rPr>
              <a:t>Приклеиваем </a:t>
            </a:r>
            <a:r>
              <a:rPr lang="ru-RU" dirty="0">
                <a:latin typeface="Comic Sans MS" pitchFamily="66" charset="0"/>
                <a:ea typeface="Calibri"/>
              </a:rPr>
              <a:t>заготовки цветка на </a:t>
            </a:r>
            <a:r>
              <a:rPr lang="ru-RU" dirty="0" smtClean="0">
                <a:latin typeface="Comic Sans MS" pitchFamily="66" charset="0"/>
                <a:ea typeface="Calibri"/>
              </a:rPr>
              <a:t>открытку.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omic Sans MS" pitchFamily="66" charset="0"/>
                <a:ea typeface="Calibri"/>
              </a:rPr>
              <a:t> </a:t>
            </a:r>
            <a:r>
              <a:rPr lang="ru-RU" dirty="0">
                <a:latin typeface="Comic Sans MS" pitchFamily="66" charset="0"/>
                <a:ea typeface="Calibri"/>
                <a:cs typeface="Times New Roman"/>
              </a:rPr>
              <a:t>На развороте открытки пишем праздничное поздравление.</a:t>
            </a:r>
            <a:endParaRPr lang="ru-RU" sz="1400" dirty="0">
              <a:latin typeface="Comic Sans MS" pitchFamily="66" charset="0"/>
              <a:ea typeface="Calibri"/>
              <a:cs typeface="Times New Roman"/>
            </a:endParaRPr>
          </a:p>
          <a:p>
            <a:pPr algn="ctr"/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6045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160</Words>
  <Application>Microsoft Office PowerPoint</Application>
  <PresentationFormat>Произвольный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миша</cp:lastModifiedBy>
  <cp:revision>15</cp:revision>
  <dcterms:created xsi:type="dcterms:W3CDTF">2022-02-08T18:17:05Z</dcterms:created>
  <dcterms:modified xsi:type="dcterms:W3CDTF">2022-04-05T20:58:03Z</dcterms:modified>
</cp:coreProperties>
</file>