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66" r:id="rId8"/>
    <p:sldId id="265" r:id="rId9"/>
    <p:sldId id="269" r:id="rId10"/>
    <p:sldId id="262" r:id="rId11"/>
    <p:sldId id="276" r:id="rId12"/>
    <p:sldId id="273" r:id="rId13"/>
    <p:sldId id="272" r:id="rId14"/>
    <p:sldId id="271" r:id="rId15"/>
    <p:sldId id="280" r:id="rId16"/>
    <p:sldId id="279" r:id="rId17"/>
    <p:sldId id="278" r:id="rId18"/>
    <p:sldId id="281" r:id="rId19"/>
    <p:sldId id="282" r:id="rId20"/>
    <p:sldId id="283" r:id="rId21"/>
    <p:sldId id="284" r:id="rId22"/>
    <p:sldId id="285" r:id="rId23"/>
    <p:sldId id="28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AFFC-D7EF-4809-A988-B0CCDA1E85F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010B-CF0E-4510-9AB1-A43ACF38E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AFFC-D7EF-4809-A988-B0CCDA1E85F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010B-CF0E-4510-9AB1-A43ACF38E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AFFC-D7EF-4809-A988-B0CCDA1E85F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010B-CF0E-4510-9AB1-A43ACF38E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AFFC-D7EF-4809-A988-B0CCDA1E85F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010B-CF0E-4510-9AB1-A43ACF38E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AFFC-D7EF-4809-A988-B0CCDA1E85F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010B-CF0E-4510-9AB1-A43ACF38E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AFFC-D7EF-4809-A988-B0CCDA1E85F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010B-CF0E-4510-9AB1-A43ACF38E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AFFC-D7EF-4809-A988-B0CCDA1E85F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010B-CF0E-4510-9AB1-A43ACF38E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AFFC-D7EF-4809-A988-B0CCDA1E85F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010B-CF0E-4510-9AB1-A43ACF38E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AFFC-D7EF-4809-A988-B0CCDA1E85F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010B-CF0E-4510-9AB1-A43ACF38E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AFFC-D7EF-4809-A988-B0CCDA1E85F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010B-CF0E-4510-9AB1-A43ACF38E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AFFC-D7EF-4809-A988-B0CCDA1E85F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010B-CF0E-4510-9AB1-A43ACF38E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9AFFC-D7EF-4809-A988-B0CCDA1E85FA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B010B-CF0E-4510-9AB1-A43ACF38E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3116"/>
            <a:ext cx="7772400" cy="1470025"/>
          </a:xfrm>
        </p:spPr>
        <p:txBody>
          <a:bodyPr>
            <a:noAutofit/>
          </a:bodyPr>
          <a:lstStyle/>
          <a:p>
            <a:r>
              <a:rPr lang="ru-RU" sz="19900" b="1" dirty="0" smtClean="0"/>
              <a:t>Науки. </a:t>
            </a:r>
            <a:endParaRPr lang="ru-RU" sz="199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bio7-vpr.sdamgia.ru/get_file?id=36600&amp;png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71613"/>
            <a:ext cx="7772400" cy="1428759"/>
          </a:xfrm>
        </p:spPr>
        <p:txBody>
          <a:bodyPr>
            <a:noAutofit/>
          </a:bodyPr>
          <a:lstStyle/>
          <a:p>
            <a:r>
              <a:rPr lang="ru-RU" sz="8000" b="1" dirty="0" smtClean="0"/>
              <a:t>микробиология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357562"/>
            <a:ext cx="8786874" cy="228123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(</a:t>
            </a:r>
            <a:r>
              <a:rPr lang="ru-RU" b="1" dirty="0" err="1" smtClean="0">
                <a:solidFill>
                  <a:schemeClr val="tx1"/>
                </a:solidFill>
              </a:rPr>
              <a:t>изучет</a:t>
            </a:r>
            <a:r>
              <a:rPr lang="ru-RU" b="1" dirty="0" smtClean="0">
                <a:solidFill>
                  <a:schemeClr val="tx1"/>
                </a:solidFill>
              </a:rPr>
              <a:t> микроорганизмы</a:t>
            </a:r>
            <a:r>
              <a:rPr lang="ru-RU" b="1" dirty="0">
                <a:solidFill>
                  <a:schemeClr val="tx1"/>
                </a:solidFill>
              </a:rPr>
              <a:t>: вирусы, бактерии и простейших, а наука называется </a:t>
            </a:r>
            <a:r>
              <a:rPr lang="ru-RU" b="1" dirty="0" smtClean="0">
                <a:solidFill>
                  <a:schemeClr val="tx1"/>
                </a:solidFill>
              </a:rPr>
              <a:t>микробиология). 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bio7-vpr.sdamgia.ru/get_file?id=36614&amp;png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sz="12800" b="1" dirty="0" smtClean="0"/>
              <a:t>цитология</a:t>
            </a:r>
            <a:r>
              <a:rPr lang="ru-RU" sz="18400" b="1" dirty="0" smtClean="0"/>
              <a:t/>
            </a:r>
            <a:br>
              <a:rPr lang="ru-RU" sz="18400" b="1" dirty="0" smtClean="0"/>
            </a:br>
            <a:r>
              <a:rPr lang="ru-RU" sz="18400" dirty="0" smtClean="0"/>
              <a:t> </a:t>
            </a:r>
            <a:endParaRPr lang="ru-RU" sz="18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928934"/>
            <a:ext cx="8643998" cy="2709866"/>
          </a:xfrm>
        </p:spPr>
        <p:txBody>
          <a:bodyPr>
            <a:normAutofit fontScale="25000" lnSpcReduction="20000"/>
          </a:bodyPr>
          <a:lstStyle/>
          <a:p>
            <a:r>
              <a:rPr lang="ru-RU" sz="16000" b="1" dirty="0" smtClean="0">
                <a:solidFill>
                  <a:schemeClr val="tx1"/>
                </a:solidFill>
              </a:rPr>
              <a:t> (наука </a:t>
            </a:r>
            <a:r>
              <a:rPr lang="ru-RU" sz="16000" b="1" dirty="0">
                <a:solidFill>
                  <a:schemeClr val="tx1"/>
                </a:solidFill>
              </a:rPr>
              <a:t>о </a:t>
            </a:r>
            <a:r>
              <a:rPr lang="ru-RU" sz="16000" b="1" dirty="0" smtClean="0">
                <a:solidFill>
                  <a:schemeClr val="tx1"/>
                </a:solidFill>
              </a:rPr>
              <a:t>клетке, изучающая </a:t>
            </a:r>
            <a:r>
              <a:rPr lang="ru-RU" sz="16000" b="1" dirty="0">
                <a:solidFill>
                  <a:schemeClr val="tx1"/>
                </a:solidFill>
              </a:rPr>
              <a:t>живые клетки, их органоиды, их строение, функционирование, процессы клеточного размножения, старения и </a:t>
            </a:r>
            <a:r>
              <a:rPr lang="ru-RU" sz="16000" b="1" dirty="0" smtClean="0">
                <a:solidFill>
                  <a:schemeClr val="tx1"/>
                </a:solidFill>
              </a:rPr>
              <a:t>смерти).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bio7-vpr.sdamgia.ru/get_file?id=38524&amp;png=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900" b="1" dirty="0" smtClean="0"/>
              <a:t>Гельминтология</a:t>
            </a:r>
            <a:r>
              <a:rPr lang="ru-RU" sz="10700" b="1" dirty="0" smtClean="0"/>
              <a:t/>
            </a:r>
            <a:br>
              <a:rPr lang="ru-RU" sz="10700" b="1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967335"/>
            <a:ext cx="8572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(изучает </a:t>
            </a:r>
            <a:r>
              <a:rPr lang="ru-RU" sz="4000" b="1" dirty="0"/>
              <a:t>паразитических червей и заболевания, вызываемые ими у человека и </a:t>
            </a:r>
            <a:r>
              <a:rPr lang="ru-RU" sz="4000" b="1" dirty="0" smtClean="0"/>
              <a:t>животных)</a:t>
            </a:r>
            <a:endParaRPr lang="ru-RU" sz="40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bio7-vpr.sdamgia.ru/get_file?id=38588&amp;png=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297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12800" b="1" dirty="0" smtClean="0"/>
              <a:t>Териология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(изучает млекопитающих)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929066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929066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bio7-vpr.sdamgia.ru/get_file?id=36608&amp;png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/>
              <a:t>палеонтология </a:t>
            </a:r>
            <a:br>
              <a:rPr lang="ru-RU" sz="8800" b="1" dirty="0" smtClean="0"/>
            </a:br>
            <a:endParaRPr lang="ru-RU" sz="8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000372"/>
            <a:ext cx="8643998" cy="268129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(наука </a:t>
            </a:r>
            <a:r>
              <a:rPr lang="ru-RU" sz="4000" b="1" dirty="0" smtClean="0">
                <a:solidFill>
                  <a:schemeClr val="tx1"/>
                </a:solidFill>
              </a:rPr>
              <a:t>об ископаемых останках растений и </a:t>
            </a:r>
            <a:r>
              <a:rPr lang="ru-RU" sz="4000" b="1" dirty="0" smtClean="0">
                <a:solidFill>
                  <a:schemeClr val="tx1"/>
                </a:solidFill>
              </a:rPr>
              <a:t>животных).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bio7-vpr.sdamgia.ru/get_file?id=36437&amp;png=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929066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bio7-vpr.sdamgia.ru/get_file?id=36630&amp;png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892971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>систематика</a:t>
            </a:r>
            <a:r>
              <a:rPr lang="ru-RU" sz="9600" dirty="0" smtClean="0"/>
              <a:t/>
            </a:r>
            <a:br>
              <a:rPr lang="ru-RU" sz="9600" dirty="0" smtClean="0"/>
            </a:b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928934"/>
            <a:ext cx="8715436" cy="275273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(классифицирует живые организмы)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928934"/>
            <a:ext cx="8715436" cy="2752732"/>
          </a:xfrm>
        </p:spPr>
        <p:txBody>
          <a:bodyPr>
            <a:normAutofit/>
          </a:bodyPr>
          <a:lstStyle/>
          <a:p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s://bio7-vpr.sdamgia.ru/get_file?id=36642&amp;png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/>
              <a:t>биотехнология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429000"/>
            <a:ext cx="8715436" cy="2252666"/>
          </a:xfrm>
        </p:spPr>
        <p:txBody>
          <a:bodyPr>
            <a:normAutofit fontScale="25000" lnSpcReduction="20000"/>
          </a:bodyPr>
          <a:lstStyle/>
          <a:p>
            <a:r>
              <a:rPr lang="ru-RU" sz="12300" b="1" dirty="0" smtClean="0">
                <a:solidFill>
                  <a:schemeClr val="tx1"/>
                </a:solidFill>
              </a:rPr>
              <a:t>(наука </a:t>
            </a:r>
            <a:r>
              <a:rPr lang="ru-RU" sz="12300" b="1" dirty="0" smtClean="0">
                <a:solidFill>
                  <a:schemeClr val="tx1"/>
                </a:solidFill>
              </a:rPr>
              <a:t>о способах создания различных веществ с использованием естественных биологических компонентов, например, создание лекарств, продуктов питания, </a:t>
            </a:r>
            <a:r>
              <a:rPr lang="ru-RU" sz="12300" b="1" dirty="0" smtClean="0">
                <a:solidFill>
                  <a:schemeClr val="tx1"/>
                </a:solidFill>
              </a:rPr>
              <a:t>топлива).</a:t>
            </a:r>
            <a:endParaRPr lang="ru-RU" sz="12300" b="1" dirty="0" smtClean="0">
              <a:solidFill>
                <a:schemeClr val="tx1"/>
              </a:solidFill>
            </a:endParaRPr>
          </a:p>
          <a:p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>энтомология</a:t>
            </a:r>
            <a:r>
              <a:rPr lang="ru-RU" sz="11500" b="1" dirty="0" smtClean="0"/>
              <a:t/>
            </a:r>
            <a:br>
              <a:rPr lang="ru-RU" sz="11500" b="1" dirty="0" smtClean="0"/>
            </a:br>
            <a:endParaRPr lang="ru-RU" sz="115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bio7-vpr.sdamgia.ru/get_file?id=36586&amp;png=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2"/>
            <a:ext cx="692945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bio7-vpr.sdamgia.ru/get_file?id=38450&amp;png=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0"/>
            <a:ext cx="4143372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>Орнитология</a:t>
            </a:r>
            <a:r>
              <a:rPr lang="ru-RU" sz="11500" b="1" dirty="0" smtClean="0"/>
              <a:t/>
            </a:r>
            <a:br>
              <a:rPr lang="ru-RU" sz="11500" b="1" dirty="0" smtClean="0"/>
            </a:br>
            <a:r>
              <a:rPr lang="ru-RU" sz="4000" b="1" dirty="0" smtClean="0"/>
              <a:t>(изучает птиц)</a:t>
            </a:r>
            <a:endParaRPr lang="ru-RU" sz="115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bio7-vpr.sdamgia.ru/get_file?id=36587&amp;png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071810"/>
            <a:ext cx="4500562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bio7-vpr.sdamgia.ru/get_file?id=38487&amp;png=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0"/>
            <a:ext cx="5072066" cy="3881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1500" b="1" dirty="0" smtClean="0"/>
              <a:t/>
            </a:r>
            <a:br>
              <a:rPr lang="ru-RU" sz="11500" b="1" dirty="0" smtClean="0"/>
            </a:br>
            <a:r>
              <a:rPr lang="ru-RU" sz="11500" b="1" dirty="0"/>
              <a:t/>
            </a:r>
            <a:br>
              <a:rPr lang="ru-RU" sz="11500" b="1" dirty="0"/>
            </a:br>
            <a:r>
              <a:rPr lang="ru-RU" sz="9600" b="1" dirty="0" smtClean="0"/>
              <a:t>Герпетология</a:t>
            </a:r>
            <a:r>
              <a:rPr lang="ru-RU" sz="11500" b="1" dirty="0" smtClean="0"/>
              <a:t/>
            </a:r>
            <a:br>
              <a:rPr lang="ru-RU" sz="11500" b="1" dirty="0" smtClean="0"/>
            </a:br>
            <a:r>
              <a:rPr lang="ru-RU" sz="11500" b="1" dirty="0" smtClean="0"/>
              <a:t/>
            </a:r>
            <a:br>
              <a:rPr lang="ru-RU" sz="11500" b="1" dirty="0" smtClean="0"/>
            </a:br>
            <a:endParaRPr lang="ru-RU" sz="115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886200"/>
            <a:ext cx="8715436" cy="1752600"/>
          </a:xfrm>
        </p:spPr>
        <p:txBody>
          <a:bodyPr>
            <a:normAutofit fontScale="32500" lnSpcReduction="20000"/>
          </a:bodyPr>
          <a:lstStyle/>
          <a:p>
            <a:r>
              <a:rPr lang="ru-RU" sz="16000" b="1" dirty="0" smtClean="0">
                <a:solidFill>
                  <a:schemeClr val="tx1"/>
                </a:solidFill>
              </a:rPr>
              <a:t>(изучает пресмыкающихся (рептилий))</a:t>
            </a:r>
            <a:endParaRPr lang="ru-RU" sz="16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bio7-vpr.sdamgia.ru/get_file?id=36594&amp;png=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28934"/>
            <a:ext cx="4929190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bio7-vpr.sdamgia.ru/get_file?id=38635&amp;png=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5532" y="0"/>
            <a:ext cx="5278468" cy="3877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3800" b="1" dirty="0" smtClean="0"/>
              <a:t/>
            </a:r>
            <a:br>
              <a:rPr lang="ru-RU" sz="13800" b="1" dirty="0" smtClean="0"/>
            </a:br>
            <a:r>
              <a:rPr lang="ru-RU" sz="13800" b="1" dirty="0" smtClean="0"/>
              <a:t/>
            </a:r>
            <a:br>
              <a:rPr lang="ru-RU" sz="13800" b="1" dirty="0" smtClean="0"/>
            </a:br>
            <a:r>
              <a:rPr lang="ru-RU" sz="11500" b="1" dirty="0" smtClean="0"/>
              <a:t>Ихтиология</a:t>
            </a:r>
            <a:r>
              <a:rPr lang="ru-RU" sz="13800" b="1" dirty="0" smtClean="0"/>
              <a:t/>
            </a:r>
            <a:br>
              <a:rPr lang="ru-RU" sz="13800" b="1" dirty="0" smtClean="0"/>
            </a:br>
            <a:r>
              <a:rPr lang="ru-RU" sz="4000" b="1" dirty="0" smtClean="0"/>
              <a:t>(изучает рыб)</a:t>
            </a:r>
            <a:r>
              <a:rPr lang="ru-RU" sz="13800" b="1" dirty="0" smtClean="0"/>
              <a:t/>
            </a:r>
            <a:br>
              <a:rPr lang="ru-RU" sz="13800" b="1" dirty="0" smtClean="0"/>
            </a:br>
            <a:r>
              <a:rPr lang="ru-RU" sz="13800" b="1" dirty="0" smtClean="0"/>
              <a:t/>
            </a:r>
            <a:br>
              <a:rPr lang="ru-RU" sz="13800" b="1" dirty="0" smtClean="0"/>
            </a:br>
            <a:endParaRPr lang="ru-RU" sz="13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110</Words>
  <Application>Microsoft Office PowerPoint</Application>
  <PresentationFormat>Экран (4:3)</PresentationFormat>
  <Paragraphs>19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Науки. </vt:lpstr>
      <vt:lpstr>Слайд 2</vt:lpstr>
      <vt:lpstr>энтомология </vt:lpstr>
      <vt:lpstr>Слайд 4</vt:lpstr>
      <vt:lpstr>Орнитология (изучает птиц)</vt:lpstr>
      <vt:lpstr>Слайд 6</vt:lpstr>
      <vt:lpstr>  Герпетология  </vt:lpstr>
      <vt:lpstr>Слайд 8</vt:lpstr>
      <vt:lpstr>  Ихтиология (изучает рыб)  </vt:lpstr>
      <vt:lpstr>Слайд 10</vt:lpstr>
      <vt:lpstr>микробиология</vt:lpstr>
      <vt:lpstr>Слайд 12</vt:lpstr>
      <vt:lpstr> цитология  </vt:lpstr>
      <vt:lpstr>Слайд 14</vt:lpstr>
      <vt:lpstr>Гельминтология  </vt:lpstr>
      <vt:lpstr>Слайд 16</vt:lpstr>
      <vt:lpstr>Териология (изучает млекопитающих)</vt:lpstr>
      <vt:lpstr>Слайд 18</vt:lpstr>
      <vt:lpstr>палеонтология  </vt:lpstr>
      <vt:lpstr>Слайд 20</vt:lpstr>
      <vt:lpstr>систематика </vt:lpstr>
      <vt:lpstr>Слайд 22</vt:lpstr>
      <vt:lpstr>биотехнология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Специалисты зоологи.</dc:title>
  <dc:creator>ПК</dc:creator>
  <cp:lastModifiedBy>ПК</cp:lastModifiedBy>
  <cp:revision>10</cp:revision>
  <dcterms:created xsi:type="dcterms:W3CDTF">2019-11-19T20:42:24Z</dcterms:created>
  <dcterms:modified xsi:type="dcterms:W3CDTF">2019-11-19T21:33:43Z</dcterms:modified>
</cp:coreProperties>
</file>