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Default Extension="fntdata" ContentType="application/x-fontdata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5143500" type="screen16x9"/>
  <p:notesSz cx="6858000" cy="9144000"/>
  <p:embeddedFontLst>
    <p:embeddedFont>
      <p:font typeface="Pacifico" charset="-52"/>
      <p:regular r:id="rId11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91" d="100"/>
          <a:sy n="91" d="100"/>
        </p:scale>
        <p:origin x="-786" y="-96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1.fntdata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g8b464bd7da_0_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" name="Google Shape;58;g8b464bd7da_0_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g8b464bd7da_0_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5" name="Google Shape;65;g8b464bd7da_0_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g8b464bd7da_0_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0" name="Google Shape;70;g8b464bd7da_0_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g8b464bd7da_0_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5" name="Google Shape;75;g8b464bd7da_0_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g8b464bd7da_0_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0" name="Google Shape;80;g8b464bd7da_0_1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g8b464bd7da_0_2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5" name="Google Shape;85;g8b464bd7da_0_2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g8b464bd7da_0_2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0" name="Google Shape;90;g8b464bd7da_0_2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FFFF"/>
        </a:solidFill>
        <a:effectLst/>
      </p:bgPr>
    </p:bg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>
            <a:spLocks noGrp="1"/>
          </p:cNvSpPr>
          <p:nvPr>
            <p:ph type="ctrTitle"/>
          </p:nvPr>
        </p:nvSpPr>
        <p:spPr>
          <a:xfrm>
            <a:off x="311700" y="504497"/>
            <a:ext cx="4941600" cy="3100551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6400" dirty="0">
                <a:latin typeface="Pacifico"/>
                <a:ea typeface="Pacifico"/>
                <a:cs typeface="Pacifico"/>
                <a:sym typeface="Pacifico"/>
              </a:rPr>
              <a:t>Пальчиковая</a:t>
            </a:r>
            <a:endParaRPr sz="6400" dirty="0">
              <a:latin typeface="Pacifico"/>
              <a:ea typeface="Pacifico"/>
              <a:cs typeface="Pacifico"/>
              <a:sym typeface="Pacifico"/>
            </a:endParaRPr>
          </a:p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6400" dirty="0">
                <a:latin typeface="Pacifico"/>
                <a:ea typeface="Pacifico"/>
                <a:cs typeface="Pacifico"/>
                <a:sym typeface="Pacifico"/>
              </a:rPr>
              <a:t> </a:t>
            </a:r>
            <a:r>
              <a:rPr lang="ru" sz="6400" dirty="0" smtClean="0">
                <a:latin typeface="Pacifico"/>
                <a:ea typeface="Pacifico"/>
                <a:cs typeface="Pacifico"/>
                <a:sym typeface="Pacifico"/>
              </a:rPr>
              <a:t>гимнастика</a:t>
            </a:r>
            <a:br>
              <a:rPr lang="ru" sz="6400" dirty="0" smtClean="0">
                <a:latin typeface="Pacifico"/>
                <a:ea typeface="Pacifico"/>
                <a:cs typeface="Pacifico"/>
                <a:sym typeface="Pacifico"/>
              </a:rPr>
            </a:br>
            <a:r>
              <a:rPr lang="ru" sz="1400" dirty="0" smtClean="0">
                <a:latin typeface="Pacifico"/>
                <a:ea typeface="Pacifico"/>
                <a:cs typeface="Pacifico"/>
                <a:sym typeface="Pacifico"/>
              </a:rPr>
              <a:t>Подготовила: учитель-логопед</a:t>
            </a:r>
            <a:br>
              <a:rPr lang="ru" sz="1400" dirty="0" smtClean="0">
                <a:latin typeface="Pacifico"/>
                <a:ea typeface="Pacifico"/>
                <a:cs typeface="Pacifico"/>
                <a:sym typeface="Pacifico"/>
              </a:rPr>
            </a:br>
            <a:r>
              <a:rPr lang="ru" sz="1400" dirty="0" smtClean="0">
                <a:latin typeface="Pacifico"/>
                <a:ea typeface="Pacifico"/>
                <a:cs typeface="Pacifico"/>
                <a:sym typeface="Pacifico"/>
              </a:rPr>
              <a:t>Никифорова Н.П</a:t>
            </a:r>
            <a:endParaRPr sz="6400" dirty="0">
              <a:latin typeface="Pacifico"/>
              <a:ea typeface="Pacifico"/>
              <a:cs typeface="Pacifico"/>
              <a:sym typeface="Pacifico"/>
            </a:endParaRPr>
          </a:p>
        </p:txBody>
      </p:sp>
      <p:pic>
        <p:nvPicPr>
          <p:cNvPr id="55" name="Google Shape;55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526775" y="1726875"/>
            <a:ext cx="3526400" cy="33399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1" name="Google Shape;61;p1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endParaRPr/>
          </a:p>
        </p:txBody>
      </p:sp>
      <p:pic>
        <p:nvPicPr>
          <p:cNvPr id="62" name="Google Shape;62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9143999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" name="Google Shape;67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0"/>
            <a:ext cx="8991601" cy="4991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2" name="Google Shape;72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9143999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7" name="Google Shape;77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9143999" cy="52078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" name="Google Shape;82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7" name="Google Shape;87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9143999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" name="Google Shape;92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</Words>
  <Application>Microsoft Office PowerPoint</Application>
  <PresentationFormat>Экран (16:9)</PresentationFormat>
  <Paragraphs>2</Paragraphs>
  <Slides>8</Slides>
  <Notes>8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1" baseType="lpstr">
      <vt:lpstr>Arial</vt:lpstr>
      <vt:lpstr>Pacifico</vt:lpstr>
      <vt:lpstr>Simple Light</vt:lpstr>
      <vt:lpstr>Пальчиковая  гимнастика Подготовила: учитель-логопед Никифорова Н.П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Пальчиковая  гимнастика Подготовила: учитель-логопед Никифорова Н.П</dc:title>
  <cp:lastModifiedBy>1</cp:lastModifiedBy>
  <cp:revision>1</cp:revision>
  <dcterms:modified xsi:type="dcterms:W3CDTF">2020-11-02T15:51:22Z</dcterms:modified>
</cp:coreProperties>
</file>