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82" r:id="rId2"/>
    <p:sldId id="257" r:id="rId3"/>
    <p:sldId id="258" r:id="rId4"/>
    <p:sldId id="259" r:id="rId5"/>
    <p:sldId id="260" r:id="rId6"/>
    <p:sldId id="261" r:id="rId7"/>
    <p:sldId id="276" r:id="rId8"/>
    <p:sldId id="277" r:id="rId9"/>
    <p:sldId id="278" r:id="rId10"/>
    <p:sldId id="279" r:id="rId11"/>
    <p:sldId id="280" r:id="rId12"/>
    <p:sldId id="268" r:id="rId13"/>
    <p:sldId id="281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57" autoAdjust="0"/>
    <p:restoredTop sz="91014" autoAdjust="0"/>
  </p:normalViewPr>
  <p:slideViewPr>
    <p:cSldViewPr>
      <p:cViewPr varScale="1">
        <p:scale>
          <a:sx n="104" d="100"/>
          <a:sy n="104" d="100"/>
        </p:scale>
        <p:origin x="177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362BE07-5D3A-4E1C-8B7D-A14DF5A2DACD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603963F-2ADB-45BA-9D6E-10D1AA9E7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60191-2778-4973-9F7A-D82C9DCF990D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109E1-EB70-41FD-93AA-EB0DF9A382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3D2E5-DAE7-4D5C-A8B3-51707B54BB9C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FADE5-E2B8-492D-8737-7FA2F931C0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7C7F2-D829-4CD4-8393-161879D907E1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27DBC-4787-479D-9AB8-25DDC0837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A15FE-E5F6-4C4A-82EE-960E6635846D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FFAE4-E6DA-4080-B864-A7D6AB670C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453A0-CEAE-44ED-A576-9546FB90E9DC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7F5B4-AC07-4239-B47B-7F421EE89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C88A2-4528-4B3A-8F03-2B31E57730B0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845CD-D0E1-4A89-B900-0C9666145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31D7E-3421-42CB-916E-4B7BCF45729A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E976A-0E36-4031-AA55-D590A9DE8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01DB2-2889-471E-8E66-A5D83DB25EDF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88E4A-D117-4C98-A741-CE3596A57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188F1-40FC-4F66-9F2B-068F537BDD2E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BE9BC-CD1F-4BC7-8C86-54AD25565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2B561-5122-48CD-9599-19009A55B932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E8280-EC22-46CF-A2A9-04E98940C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9F8A4-2393-4A4D-AFD8-7471341E67EE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578AA-1AB5-473D-A854-A5A14EC9A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457747-4DDE-4520-ABE3-13E41D4785FB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A36480-C121-4C10-B972-64F904A9AE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76" r:id="rId9"/>
    <p:sldLayoutId id="2147483667" r:id="rId10"/>
    <p:sldLayoutId id="214748366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Юрий\Pictures\pticy_utki_polet_nebo_zakat_1920x10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925" y="188640"/>
            <a:ext cx="8892150" cy="6480720"/>
          </a:xfrm>
          <a:prstGeom prst="rect">
            <a:avLst/>
          </a:prstGeom>
          <a:noFill/>
        </p:spPr>
      </p:pic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1259632" y="2564904"/>
            <a:ext cx="645564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Перелетные птицы</a:t>
            </a:r>
            <a:endParaRPr kumimoji="0" lang="ru-RU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70F2B9-966F-41F2-9C38-AFF9AC2ABFE6}"/>
              </a:ext>
            </a:extLst>
          </p:cNvPr>
          <p:cNvSpPr txBox="1"/>
          <p:nvPr/>
        </p:nvSpPr>
        <p:spPr>
          <a:xfrm>
            <a:off x="647564" y="620688"/>
            <a:ext cx="7848872" cy="1175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«Детский сад общеразвивающего вида №25»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394010, Воронежская область, город Воронеж, улица Артамонова, дом 38/2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85108E-FDA0-4958-929C-89850DF5FF84}"/>
              </a:ext>
            </a:extLst>
          </p:cNvPr>
          <p:cNvSpPr txBox="1"/>
          <p:nvPr/>
        </p:nvSpPr>
        <p:spPr>
          <a:xfrm>
            <a:off x="5220072" y="4941168"/>
            <a:ext cx="3276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воспитатель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Раева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В.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50F0D4-804F-4AC9-9175-A52E6A446588}"/>
              </a:ext>
            </a:extLst>
          </p:cNvPr>
          <p:cNvSpPr txBox="1"/>
          <p:nvPr/>
        </p:nvSpPr>
        <p:spPr>
          <a:xfrm>
            <a:off x="3131840" y="573325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Воронеж 2022г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0FEF549-3915-4591-B1B6-9399529B830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33790" cy="6858000"/>
          </a:xfrm>
          <a:prstGeom prst="rect">
            <a:avLst/>
          </a:prstGeom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0"/>
            <a:ext cx="350043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Зяблики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боятся сырых мест и болот, поэтому селятся вдали от водоемов. Весной они разбиваются на пары и строят гнезда, похожие на шар. Они создают гнезда из зеленого мха, корешков и травы. Птенцов кормят только насекомыми. Если зяблики видят опасность, то предупреждают друг друга «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Рю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рю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». В сентябре они собираются в большие стаи и улетают в Северную Америку.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1643042" y="357166"/>
            <a:ext cx="25717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скворец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84B944C-5916-4ABB-A463-3A00B1CD464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13" y="1140415"/>
            <a:ext cx="7881773" cy="555259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Юрий\Pictures\tnскворцы в неб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428604"/>
            <a:ext cx="8501122" cy="6072229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611188" y="4019550"/>
            <a:ext cx="78009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u="sng"/>
              <a:t>Скворцы</a:t>
            </a:r>
            <a:r>
              <a:rPr lang="ru-RU"/>
              <a:t> в садах и полях уничтожают вредных насекомых, улиток и гусениц. Когда они прилетают из теплых стран, держаться стаей, и только через несколько недель разбиваются на пары и селятся в скворечниках. Яйца у скворцов голубого цвета, и когда самка высиживает яйца, самец развлекает её чудесными песнями. Скворца называют пересмешником, потому что он может подражать голосам других птиц, собак и даже лягушек. Когда птенцы подрастают, родители берут их с собой в полет и их стаи напоминают черные тучи.</a:t>
            </a:r>
            <a:br>
              <a:rPr lang="ru-RU"/>
            </a:br>
            <a:br>
              <a:rPr lang="ru-RU"/>
            </a:b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BDD3713-F30E-4D12-962F-C679BEA5EB6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0"/>
            <a:ext cx="3714744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Ласточки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не умеют ходить по земле, они могут только летать. На лету они ловят мушек и даже пьют, пролетая низко над водой. Народная примета гласит, что если ласточки летают низко – быть дождю. Так и есть, перед дождем насекомые начинают летать ниже, ближе к земле. Ласточки не боятся человека и строят свои гнезда под крышей домов, под окнами. Они строят гнезда из комочков глины и тоненьких веточек. Их прочные гнезда могут прослужить несколько лет. Птенцов выводят два раза в год и спасают людей от нападения разных вредных насекомых.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0BD59E-992F-4212-BC10-55D21E692E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88640"/>
            <a:ext cx="8640959" cy="6480719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5"/>
          <p:cNvSpPr>
            <a:spLocks noGrp="1"/>
          </p:cNvSpPr>
          <p:nvPr>
            <p:ph type="title"/>
          </p:nvPr>
        </p:nvSpPr>
        <p:spPr>
          <a:xfrm>
            <a:off x="323850" y="0"/>
            <a:ext cx="7467600" cy="1143000"/>
          </a:xfrm>
        </p:spPr>
        <p:txBody>
          <a:bodyPr/>
          <a:lstStyle/>
          <a:p>
            <a:pPr eaLnBrk="1" hangingPunct="1"/>
            <a:r>
              <a:rPr lang="ru-RU"/>
              <a:t>ТРЯСОГУЗКА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4067175" y="115888"/>
            <a:ext cx="4921250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u="sng"/>
              <a:t>Трясогузку</a:t>
            </a:r>
            <a:r>
              <a:rPr lang="ru-RU"/>
              <a:t> в народе называют ледоломкой. Так говорят, потому что с её появлением начинает трескаться лед на лужах и реках. Гнезда трясогузка устраивает возле рек, водоемов потому, что очень любит купаться и есть комаров. Когда трясогузка видит ястреба, кричит «Ци –ци». На крик слетаются соседние птицы и все вместе прогоняют ястреба.</a:t>
            </a:r>
            <a:br>
              <a:rPr lang="ru-RU"/>
            </a:br>
            <a:br>
              <a:rPr lang="ru-RU"/>
            </a:br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32B85B18-EB07-445A-813B-98715F69B0C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948" y="2651600"/>
            <a:ext cx="3891358" cy="3113087"/>
          </a:xfrm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5AF31BB1-7200-4F85-9907-BE17153D7A3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199" y="2651600"/>
            <a:ext cx="4698999" cy="3113087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4"/>
          <p:cNvSpPr>
            <a:spLocks noGrp="1"/>
          </p:cNvSpPr>
          <p:nvPr>
            <p:ph type="title"/>
          </p:nvPr>
        </p:nvSpPr>
        <p:spPr>
          <a:xfrm>
            <a:off x="5556250" y="1704975"/>
            <a:ext cx="1608138" cy="1254125"/>
          </a:xfrm>
        </p:spPr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2770" name="Текст 6"/>
          <p:cNvSpPr>
            <a:spLocks noGrp="1"/>
          </p:cNvSpPr>
          <p:nvPr>
            <p:ph type="body" sz="half" idx="2"/>
          </p:nvPr>
        </p:nvSpPr>
        <p:spPr>
          <a:xfrm>
            <a:off x="2051720" y="6044139"/>
            <a:ext cx="5486400" cy="792162"/>
          </a:xfrm>
        </p:spPr>
        <p:txBody>
          <a:bodyPr/>
          <a:lstStyle/>
          <a:p>
            <a:pPr algn="ctr" eaLnBrk="1" hangingPunct="1"/>
            <a:r>
              <a:rPr lang="ru-RU" sz="4400" b="1" dirty="0"/>
              <a:t>КУКУШКА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FA8B4E-9410-4859-AAC5-7F7EFD1B970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3688" y="139483"/>
            <a:ext cx="5904656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4787900" y="-38100"/>
            <a:ext cx="3887788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/>
              <a:t>Кукушка </a:t>
            </a:r>
            <a:r>
              <a:rPr lang="ru-RU"/>
              <a:t>– небольшая птица, но крупнее, чем соловей, имеет пеструю окраску, длинный хвост, небольшой клюв. Кукушка, в отличие, от других птиц, никогда не вьет гнезда, а свои яйца откладывает в чужих гнездах, поэтому птицы вынуждены выводить и растить птенцов кукушки. Кукушка - перелетная птица, появляется на гнездовании поздно и улетает рано. Зимует в Южной Африке, Аравии, Индии.</a:t>
            </a:r>
          </a:p>
          <a:p>
            <a:pPr eaLnBrk="0" hangingPunct="0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C40BA0A-DEF9-49EE-99EB-D5F3F57BE2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07" y="188640"/>
            <a:ext cx="4532559" cy="638216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4A4F873-B540-4E6E-B671-865F1152461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9049" y="3717032"/>
            <a:ext cx="3736639" cy="2802479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3"/>
          <p:cNvSpPr>
            <a:spLocks noGrp="1"/>
          </p:cNvSpPr>
          <p:nvPr>
            <p:ph type="title"/>
          </p:nvPr>
        </p:nvSpPr>
        <p:spPr>
          <a:xfrm flipH="1">
            <a:off x="3779838" y="1704975"/>
            <a:ext cx="1776412" cy="644525"/>
          </a:xfrm>
        </p:spPr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5363" name="Текст 5"/>
          <p:cNvSpPr>
            <a:spLocks noGrp="1"/>
          </p:cNvSpPr>
          <p:nvPr>
            <p:ph type="body" sz="half" idx="2"/>
          </p:nvPr>
        </p:nvSpPr>
        <p:spPr>
          <a:xfrm>
            <a:off x="3045618" y="5854329"/>
            <a:ext cx="3052763" cy="896100"/>
          </a:xfrm>
        </p:spPr>
        <p:txBody>
          <a:bodyPr/>
          <a:lstStyle/>
          <a:p>
            <a:pPr algn="ctr" eaLnBrk="1" hangingPunct="1"/>
            <a:r>
              <a:rPr lang="ru-RU" sz="4400" b="1" dirty="0"/>
              <a:t>ЧИБИС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2BF76F-386F-4097-9121-0D8DDD37BBF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3782" y="381721"/>
            <a:ext cx="8016434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33350" y="0"/>
            <a:ext cx="90106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dirty="0"/>
              <a:t>ЧИБИС, или Пигалица – небольшая птица семейства </a:t>
            </a:r>
            <a:r>
              <a:rPr lang="ru-RU" dirty="0" err="1"/>
              <a:t>ржанковых</a:t>
            </a:r>
            <a:r>
              <a:rPr lang="ru-RU" dirty="0"/>
              <a:t>. Величиной с Галку или чуть поменьше. Их вид распространен от Атлантического до Тихого океанов. Питается преимущественно жуками или их личинками. Гнездо устраивается в ямочке на земле, которая выстилается очень скудно растительными веществами. Перелетные особи зимуют в бассейне Средиземного моря, Малой Азии, Персии, Китае.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93FCF77-2C22-4C51-8816-73F0B9CF94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739900"/>
            <a:ext cx="6624736" cy="494137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669096" y="5805611"/>
            <a:ext cx="3805808" cy="76470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ЖАВОРОНОК</a:t>
            </a:r>
          </a:p>
        </p:txBody>
      </p:sp>
      <p:sp>
        <p:nvSpPr>
          <p:cNvPr id="17410" name="Текст 3"/>
          <p:cNvSpPr>
            <a:spLocks noGrp="1"/>
          </p:cNvSpPr>
          <p:nvPr>
            <p:ph type="body" idx="1"/>
          </p:nvPr>
        </p:nvSpPr>
        <p:spPr>
          <a:xfrm>
            <a:off x="685800" y="2486025"/>
            <a:ext cx="6629400" cy="1066800"/>
          </a:xfrm>
        </p:spPr>
        <p:txBody>
          <a:bodyPr/>
          <a:lstStyle/>
          <a:p>
            <a:pPr algn="ctr" eaLnBrk="1" hangingPunct="1"/>
            <a:endParaRPr lang="ru-RU" sz="4000" b="1" dirty="0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5795963" y="981075"/>
            <a:ext cx="2868612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dirty="0"/>
              <a:t>Жаворонок </a:t>
            </a:r>
            <a:r>
              <a:rPr lang="ru-RU" dirty="0"/>
              <a:t>- размером полевой жаворонок немного превосходит воробья, но голова его более аккуратная, как бы точеная, грудь шире, а крылья длиннее. Окраска у жаворонка цвета пожухлой травы и бурой земли. Жаворонки - перелетные птицы, но улетают на зимовку относительно недалеко и одними из первых возвращаются весной назад.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9D7FD47-A79F-4732-9B4C-7565E42582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35" y="607157"/>
            <a:ext cx="5696028" cy="4824536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5556250" y="1704975"/>
            <a:ext cx="2184400" cy="1254125"/>
          </a:xfrm>
        </p:spPr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53020" y="5300663"/>
            <a:ext cx="3276600" cy="1557337"/>
          </a:xfrm>
        </p:spPr>
        <p:txBody>
          <a:bodyPr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200" b="1" dirty="0"/>
              <a:t>СЕРАЯ</a:t>
            </a:r>
            <a:r>
              <a:rPr lang="ru-RU" sz="3600" b="1" dirty="0"/>
              <a:t> </a:t>
            </a:r>
            <a:r>
              <a:rPr lang="ru-RU" sz="5400" b="1" dirty="0"/>
              <a:t>ЦАПЛЯ</a:t>
            </a:r>
            <a:endParaRPr lang="ru-RU" sz="3600" b="1" dirty="0"/>
          </a:p>
        </p:txBody>
      </p:sp>
      <p:pic>
        <p:nvPicPr>
          <p:cNvPr id="4098" name="Picture 2" descr="C:\Users\Юрий\Pictures\b3becd0e80e2ce8a0642184e07817becсерая цапля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990" y="117908"/>
            <a:ext cx="6098660" cy="518275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4" descr="serayacapl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917950" y="3744913"/>
            <a:ext cx="5226050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>
                <a:solidFill>
                  <a:schemeClr val="bg1"/>
                </a:solidFill>
              </a:rPr>
              <a:t> АИСТ, ЦАПЛЯ и ЖУРАВЛЬ похожи друг на друга. У них у всех </a:t>
            </a:r>
          </a:p>
          <a:p>
            <a:pPr algn="ctr"/>
            <a:r>
              <a:rPr lang="ru-RU">
                <a:solidFill>
                  <a:schemeClr val="bg1"/>
                </a:solidFill>
              </a:rPr>
              <a:t>длинные лапки. У цапли на голове хохолок, у аиста его нет, а у журавля на </a:t>
            </a:r>
          </a:p>
          <a:p>
            <a:pPr algn="ctr"/>
            <a:r>
              <a:rPr lang="ru-RU">
                <a:solidFill>
                  <a:schemeClr val="bg1"/>
                </a:solidFill>
              </a:rPr>
              <a:t>голове красное пятнышко, есть у него также и большой пушистый хвост с </a:t>
            </a:r>
          </a:p>
          <a:p>
            <a:pPr algn="ctr"/>
            <a:r>
              <a:rPr lang="ru-RU">
                <a:solidFill>
                  <a:schemeClr val="bg1"/>
                </a:solidFill>
              </a:rPr>
              <a:t>торчащими перьями. </a:t>
            </a:r>
          </a:p>
          <a:p>
            <a:pPr algn="ctr"/>
            <a:r>
              <a:rPr lang="ru-RU">
                <a:solidFill>
                  <a:schemeClr val="bg1"/>
                </a:solidFill>
              </a:rPr>
              <a:t> Все птицы, возвратившись из теплых стран, вьют гнезда, откладывают </a:t>
            </a:r>
          </a:p>
          <a:p>
            <a:pPr algn="ctr"/>
            <a:r>
              <a:rPr lang="ru-RU">
                <a:solidFill>
                  <a:schemeClr val="bg1"/>
                </a:solidFill>
              </a:rPr>
              <a:t>яйца и выводят птенцов, а потом заботятся о них.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42860"/>
            <a:ext cx="1954560" cy="1143000"/>
          </a:xfrm>
        </p:spPr>
        <p:txBody>
          <a:bodyPr/>
          <a:lstStyle/>
          <a:p>
            <a:r>
              <a:rPr lang="ru-RU" b="1" dirty="0"/>
              <a:t>ГАЛКА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1448176"/>
            <a:ext cx="307183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Галки</a:t>
            </a:r>
            <a:r>
              <a:rPr lang="ru-RU" dirty="0"/>
              <a:t> зимой улетают в Индию. После возвращения на родину они селятся в старых домах и заброшенных башнях. Основная пища – насекомые, улитки, черви. Насекомых галки любят выбирать из шерсти больших животных, а так же умеет ловить мышей и есть чужие яйца. Галки дружат с грачами и воронами. Галка может стать говорящей.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26B591-CD8B-4254-B5A3-4A598E740E8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22381"/>
            <a:ext cx="5286069" cy="489890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5753" y="239619"/>
            <a:ext cx="80724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Грач-</a:t>
            </a:r>
            <a:r>
              <a:rPr lang="ru-RU" dirty="0"/>
              <a:t> тело 46 см в длину, черное, с синим металлическим блеском. Клюв более тонкий, чем у вороны, и у взрослых птиц с основанием и белой кожей вокруг клюва. Крылья несколько уже, чем у вороны, оперение голеней слегка удлинено и как бы взлохмачено. Зимует на юге России. Грачи прилетают во второй половине марта. На Руси грачей всегда берегли, считая их первыми вестниками весны. Во время весенней пахоты грачи поедают в огромном количестве проволочника  и других вредителей. Обычно обитает на полях, полях, а также в больших городах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9D7F53-E03F-4E82-8CE7-A3B946E712BF}"/>
              </a:ext>
            </a:extLst>
          </p:cNvPr>
          <p:cNvSpPr txBox="1"/>
          <p:nvPr/>
        </p:nvSpPr>
        <p:spPr>
          <a:xfrm>
            <a:off x="6795290" y="3933056"/>
            <a:ext cx="2169197" cy="1152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грач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8D6BF79-4DC8-4CE3-837F-A527DFEE46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31" y="2547943"/>
            <a:ext cx="5963189" cy="397740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Юрий\Pictures\javoronok-kartinki-210горихвост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31" y="0"/>
            <a:ext cx="9161331" cy="6858000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14282" y="357166"/>
            <a:ext cx="321471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ГОРИХВОСТКА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небольшая певчая птица из семейства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мухоловковых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отряда воробьиных. Одна из самых красивых птиц, живущих в парках, садах и на культурных ландшафтах европейской части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России,которая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питается ягодами. Размером 10-15 см, окрас хвоста и брюшка – насыщенно-рыжий, спинка серая и иногда белый лоб. Птичка характерно подёргивает ярким хвостом, после чего ненадолго замирает. Для строительства гнезда горихвостки занимают неглубокие пещерки, дупла различных деревьев, пустоты между корнями деревьев.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14282" y="285728"/>
            <a:ext cx="185738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607</TotalTime>
  <Words>880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Franklin Gothic Book</vt:lpstr>
      <vt:lpstr>Times New Roman</vt:lpstr>
      <vt:lpstr>Wingdings 2</vt:lpstr>
      <vt:lpstr>Техническая</vt:lpstr>
      <vt:lpstr>Презентация PowerPoint</vt:lpstr>
      <vt:lpstr>Презентация PowerPoint</vt:lpstr>
      <vt:lpstr>Презентация PowerPoint</vt:lpstr>
      <vt:lpstr>ЖАВОРОНОК</vt:lpstr>
      <vt:lpstr>Презентация PowerPoint</vt:lpstr>
      <vt:lpstr>Презентация PowerPoint</vt:lpstr>
      <vt:lpstr>ГАЛКА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ТРЯСОГУЗКА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ПЕРЕЛЕТНЫЕ ПТИЦЫ</dc:title>
  <dc:creator>derezadenis</dc:creator>
  <cp:lastModifiedBy>Анна Раева</cp:lastModifiedBy>
  <cp:revision>111</cp:revision>
  <dcterms:created xsi:type="dcterms:W3CDTF">2013-03-31T05:44:27Z</dcterms:created>
  <dcterms:modified xsi:type="dcterms:W3CDTF">2022-04-09T13:48:37Z</dcterms:modified>
</cp:coreProperties>
</file>