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B4B883-9F7E-4F88-83E8-D3AE4A1E4D5C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B48600-BF10-4E04-9D1C-5BA5F10BE75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Переместительное свойство сложения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Выбери равенства, которые соответствуют рисунку.</a:t>
            </a:r>
          </a:p>
          <a:p>
            <a:r>
              <a:rPr lang="ru-RU" sz="2800" dirty="0" smtClean="0"/>
              <a:t>1)  4+3=7              3) 5+2=7     </a:t>
            </a:r>
          </a:p>
          <a:p>
            <a:r>
              <a:rPr lang="ru-RU" sz="2800" dirty="0" smtClean="0"/>
              <a:t>2)  1+6=7              4) 3+4=7  </a:t>
            </a:r>
            <a:endParaRPr lang="ru-RU" sz="2800" dirty="0"/>
          </a:p>
        </p:txBody>
      </p:sp>
      <p:pic>
        <p:nvPicPr>
          <p:cNvPr id="1026" name="Picture 2" descr="C:\Users\Кобзев\Pictures\для презентации\imgpreviewCA2N1NP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437112"/>
            <a:ext cx="3956521" cy="196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бзев\Pictures\для презентации\imgpreviewCAXOC78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938" y="4005064"/>
            <a:ext cx="1872208" cy="265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олилиния 23"/>
          <p:cNvSpPr/>
          <p:nvPr/>
        </p:nvSpPr>
        <p:spPr>
          <a:xfrm>
            <a:off x="1620979" y="4165495"/>
            <a:ext cx="4286335" cy="2772334"/>
          </a:xfrm>
          <a:custGeom>
            <a:avLst/>
            <a:gdLst>
              <a:gd name="connsiteX0" fmla="*/ 178792 w 4286335"/>
              <a:gd name="connsiteY0" fmla="*/ 101705 h 2772334"/>
              <a:gd name="connsiteX1" fmla="*/ 120735 w 4286335"/>
              <a:gd name="connsiteY1" fmla="*/ 188791 h 2772334"/>
              <a:gd name="connsiteX2" fmla="*/ 106221 w 4286335"/>
              <a:gd name="connsiteY2" fmla="*/ 246848 h 2772334"/>
              <a:gd name="connsiteX3" fmla="*/ 77192 w 4286335"/>
              <a:gd name="connsiteY3" fmla="*/ 348448 h 2772334"/>
              <a:gd name="connsiteX4" fmla="*/ 62678 w 4286335"/>
              <a:gd name="connsiteY4" fmla="*/ 421019 h 2772334"/>
              <a:gd name="connsiteX5" fmla="*/ 48164 w 4286335"/>
              <a:gd name="connsiteY5" fmla="*/ 464562 h 2772334"/>
              <a:gd name="connsiteX6" fmla="*/ 19135 w 4286335"/>
              <a:gd name="connsiteY6" fmla="*/ 609705 h 2772334"/>
              <a:gd name="connsiteX7" fmla="*/ 19135 w 4286335"/>
              <a:gd name="connsiteY7" fmla="*/ 1277362 h 2772334"/>
              <a:gd name="connsiteX8" fmla="*/ 33650 w 4286335"/>
              <a:gd name="connsiteY8" fmla="*/ 1364448 h 2772334"/>
              <a:gd name="connsiteX9" fmla="*/ 62678 w 4286335"/>
              <a:gd name="connsiteY9" fmla="*/ 1451534 h 2772334"/>
              <a:gd name="connsiteX10" fmla="*/ 106221 w 4286335"/>
              <a:gd name="connsiteY10" fmla="*/ 1611191 h 2772334"/>
              <a:gd name="connsiteX11" fmla="*/ 149764 w 4286335"/>
              <a:gd name="connsiteY11" fmla="*/ 1683762 h 2772334"/>
              <a:gd name="connsiteX12" fmla="*/ 222335 w 4286335"/>
              <a:gd name="connsiteY12" fmla="*/ 1857934 h 2772334"/>
              <a:gd name="connsiteX13" fmla="*/ 280392 w 4286335"/>
              <a:gd name="connsiteY13" fmla="*/ 1945019 h 2772334"/>
              <a:gd name="connsiteX14" fmla="*/ 338450 w 4286335"/>
              <a:gd name="connsiteY14" fmla="*/ 2061134 h 2772334"/>
              <a:gd name="connsiteX15" fmla="*/ 396507 w 4286335"/>
              <a:gd name="connsiteY15" fmla="*/ 2119191 h 2772334"/>
              <a:gd name="connsiteX16" fmla="*/ 498107 w 4286335"/>
              <a:gd name="connsiteY16" fmla="*/ 2249819 h 2772334"/>
              <a:gd name="connsiteX17" fmla="*/ 556164 w 4286335"/>
              <a:gd name="connsiteY17" fmla="*/ 2293362 h 2772334"/>
              <a:gd name="connsiteX18" fmla="*/ 672278 w 4286335"/>
              <a:gd name="connsiteY18" fmla="*/ 2380448 h 2772334"/>
              <a:gd name="connsiteX19" fmla="*/ 715821 w 4286335"/>
              <a:gd name="connsiteY19" fmla="*/ 2409476 h 2772334"/>
              <a:gd name="connsiteX20" fmla="*/ 817421 w 4286335"/>
              <a:gd name="connsiteY20" fmla="*/ 2438505 h 2772334"/>
              <a:gd name="connsiteX21" fmla="*/ 904507 w 4286335"/>
              <a:gd name="connsiteY21" fmla="*/ 2467534 h 2772334"/>
              <a:gd name="connsiteX22" fmla="*/ 991592 w 4286335"/>
              <a:gd name="connsiteY22" fmla="*/ 2482048 h 2772334"/>
              <a:gd name="connsiteX23" fmla="*/ 1107707 w 4286335"/>
              <a:gd name="connsiteY23" fmla="*/ 2525591 h 2772334"/>
              <a:gd name="connsiteX24" fmla="*/ 1194792 w 4286335"/>
              <a:gd name="connsiteY24" fmla="*/ 2569134 h 2772334"/>
              <a:gd name="connsiteX25" fmla="*/ 1310907 w 4286335"/>
              <a:gd name="connsiteY25" fmla="*/ 2583648 h 2772334"/>
              <a:gd name="connsiteX26" fmla="*/ 1412507 w 4286335"/>
              <a:gd name="connsiteY26" fmla="*/ 2598162 h 2772334"/>
              <a:gd name="connsiteX27" fmla="*/ 1543135 w 4286335"/>
              <a:gd name="connsiteY27" fmla="*/ 2641705 h 2772334"/>
              <a:gd name="connsiteX28" fmla="*/ 1615707 w 4286335"/>
              <a:gd name="connsiteY28" fmla="*/ 2670734 h 2772334"/>
              <a:gd name="connsiteX29" fmla="*/ 1920507 w 4286335"/>
              <a:gd name="connsiteY29" fmla="*/ 2728791 h 2772334"/>
              <a:gd name="connsiteX30" fmla="*/ 2210792 w 4286335"/>
              <a:gd name="connsiteY30" fmla="*/ 2772334 h 2772334"/>
              <a:gd name="connsiteX31" fmla="*/ 3371935 w 4286335"/>
              <a:gd name="connsiteY31" fmla="*/ 2757819 h 2772334"/>
              <a:gd name="connsiteX32" fmla="*/ 3488050 w 4286335"/>
              <a:gd name="connsiteY32" fmla="*/ 2714276 h 2772334"/>
              <a:gd name="connsiteX33" fmla="*/ 3618678 w 4286335"/>
              <a:gd name="connsiteY33" fmla="*/ 2641705 h 2772334"/>
              <a:gd name="connsiteX34" fmla="*/ 3662221 w 4286335"/>
              <a:gd name="connsiteY34" fmla="*/ 2598162 h 2772334"/>
              <a:gd name="connsiteX35" fmla="*/ 3763821 w 4286335"/>
              <a:gd name="connsiteY35" fmla="*/ 2540105 h 2772334"/>
              <a:gd name="connsiteX36" fmla="*/ 3894450 w 4286335"/>
              <a:gd name="connsiteY36" fmla="*/ 2423991 h 2772334"/>
              <a:gd name="connsiteX37" fmla="*/ 3981535 w 4286335"/>
              <a:gd name="connsiteY37" fmla="*/ 2351419 h 2772334"/>
              <a:gd name="connsiteX38" fmla="*/ 3996050 w 4286335"/>
              <a:gd name="connsiteY38" fmla="*/ 2307876 h 2772334"/>
              <a:gd name="connsiteX39" fmla="*/ 4025078 w 4286335"/>
              <a:gd name="connsiteY39" fmla="*/ 2264334 h 2772334"/>
              <a:gd name="connsiteX40" fmla="*/ 4054107 w 4286335"/>
              <a:gd name="connsiteY40" fmla="*/ 2162734 h 2772334"/>
              <a:gd name="connsiteX41" fmla="*/ 4083135 w 4286335"/>
              <a:gd name="connsiteY41" fmla="*/ 2119191 h 2772334"/>
              <a:gd name="connsiteX42" fmla="*/ 4112164 w 4286335"/>
              <a:gd name="connsiteY42" fmla="*/ 2017591 h 2772334"/>
              <a:gd name="connsiteX43" fmla="*/ 4126678 w 4286335"/>
              <a:gd name="connsiteY43" fmla="*/ 1945019 h 2772334"/>
              <a:gd name="connsiteX44" fmla="*/ 4184735 w 4286335"/>
              <a:gd name="connsiteY44" fmla="*/ 1799876 h 2772334"/>
              <a:gd name="connsiteX45" fmla="*/ 4199250 w 4286335"/>
              <a:gd name="connsiteY45" fmla="*/ 1741819 h 2772334"/>
              <a:gd name="connsiteX46" fmla="*/ 4228278 w 4286335"/>
              <a:gd name="connsiteY46" fmla="*/ 1654734 h 2772334"/>
              <a:gd name="connsiteX47" fmla="*/ 4242792 w 4286335"/>
              <a:gd name="connsiteY47" fmla="*/ 1596676 h 2772334"/>
              <a:gd name="connsiteX48" fmla="*/ 4257307 w 4286335"/>
              <a:gd name="connsiteY48" fmla="*/ 1553134 h 2772334"/>
              <a:gd name="connsiteX49" fmla="*/ 4286335 w 4286335"/>
              <a:gd name="connsiteY49" fmla="*/ 1422505 h 2772334"/>
              <a:gd name="connsiteX50" fmla="*/ 4271821 w 4286335"/>
              <a:gd name="connsiteY50" fmla="*/ 914505 h 2772334"/>
              <a:gd name="connsiteX51" fmla="*/ 4242792 w 4286335"/>
              <a:gd name="connsiteY51" fmla="*/ 870962 h 2772334"/>
              <a:gd name="connsiteX52" fmla="*/ 4184735 w 4286335"/>
              <a:gd name="connsiteY52" fmla="*/ 754848 h 2772334"/>
              <a:gd name="connsiteX53" fmla="*/ 4126678 w 4286335"/>
              <a:gd name="connsiteY53" fmla="*/ 667762 h 2772334"/>
              <a:gd name="connsiteX54" fmla="*/ 4010564 w 4286335"/>
              <a:gd name="connsiteY54" fmla="*/ 595191 h 2772334"/>
              <a:gd name="connsiteX55" fmla="*/ 3967021 w 4286335"/>
              <a:gd name="connsiteY55" fmla="*/ 580676 h 2772334"/>
              <a:gd name="connsiteX56" fmla="*/ 3908964 w 4286335"/>
              <a:gd name="connsiteY56" fmla="*/ 551648 h 2772334"/>
              <a:gd name="connsiteX57" fmla="*/ 3720278 w 4286335"/>
              <a:gd name="connsiteY57" fmla="*/ 435534 h 2772334"/>
              <a:gd name="connsiteX58" fmla="*/ 3676735 w 4286335"/>
              <a:gd name="connsiteY58" fmla="*/ 406505 h 2772334"/>
              <a:gd name="connsiteX59" fmla="*/ 3589650 w 4286335"/>
              <a:gd name="connsiteY59" fmla="*/ 377476 h 2772334"/>
              <a:gd name="connsiteX60" fmla="*/ 3488050 w 4286335"/>
              <a:gd name="connsiteY60" fmla="*/ 333934 h 2772334"/>
              <a:gd name="connsiteX61" fmla="*/ 3371935 w 4286335"/>
              <a:gd name="connsiteY61" fmla="*/ 275876 h 2772334"/>
              <a:gd name="connsiteX62" fmla="*/ 3226792 w 4286335"/>
              <a:gd name="connsiteY62" fmla="*/ 217819 h 2772334"/>
              <a:gd name="connsiteX63" fmla="*/ 3110678 w 4286335"/>
              <a:gd name="connsiteY63" fmla="*/ 174276 h 2772334"/>
              <a:gd name="connsiteX64" fmla="*/ 3067135 w 4286335"/>
              <a:gd name="connsiteY64" fmla="*/ 159762 h 2772334"/>
              <a:gd name="connsiteX65" fmla="*/ 2951021 w 4286335"/>
              <a:gd name="connsiteY65" fmla="*/ 130734 h 2772334"/>
              <a:gd name="connsiteX66" fmla="*/ 2907478 w 4286335"/>
              <a:gd name="connsiteY66" fmla="*/ 116219 h 2772334"/>
              <a:gd name="connsiteX67" fmla="*/ 2573650 w 4286335"/>
              <a:gd name="connsiteY67" fmla="*/ 72676 h 2772334"/>
              <a:gd name="connsiteX68" fmla="*/ 2312392 w 4286335"/>
              <a:gd name="connsiteY68" fmla="*/ 43648 h 2772334"/>
              <a:gd name="connsiteX69" fmla="*/ 1949535 w 4286335"/>
              <a:gd name="connsiteY69" fmla="*/ 29134 h 2772334"/>
              <a:gd name="connsiteX70" fmla="*/ 1702792 w 4286335"/>
              <a:gd name="connsiteY70" fmla="*/ 105 h 2772334"/>
              <a:gd name="connsiteX71" fmla="*/ 178792 w 4286335"/>
              <a:gd name="connsiteY71" fmla="*/ 14619 h 2772334"/>
              <a:gd name="connsiteX72" fmla="*/ 164278 w 4286335"/>
              <a:gd name="connsiteY72" fmla="*/ 72676 h 2772334"/>
              <a:gd name="connsiteX73" fmla="*/ 120735 w 4286335"/>
              <a:gd name="connsiteY73" fmla="*/ 159762 h 2772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4286335" h="2772334">
                <a:moveTo>
                  <a:pt x="178792" y="101705"/>
                </a:moveTo>
                <a:cubicBezTo>
                  <a:pt x="159440" y="130734"/>
                  <a:pt x="136337" y="157586"/>
                  <a:pt x="120735" y="188791"/>
                </a:cubicBezTo>
                <a:cubicBezTo>
                  <a:pt x="111814" y="206633"/>
                  <a:pt x="111470" y="227603"/>
                  <a:pt x="106221" y="246848"/>
                </a:cubicBezTo>
                <a:cubicBezTo>
                  <a:pt x="96953" y="280829"/>
                  <a:pt x="85735" y="314278"/>
                  <a:pt x="77192" y="348448"/>
                </a:cubicBezTo>
                <a:cubicBezTo>
                  <a:pt x="71209" y="372381"/>
                  <a:pt x="68661" y="397086"/>
                  <a:pt x="62678" y="421019"/>
                </a:cubicBezTo>
                <a:cubicBezTo>
                  <a:pt x="58967" y="435862"/>
                  <a:pt x="51604" y="449654"/>
                  <a:pt x="48164" y="464562"/>
                </a:cubicBezTo>
                <a:cubicBezTo>
                  <a:pt x="37070" y="512638"/>
                  <a:pt x="28811" y="561324"/>
                  <a:pt x="19135" y="609705"/>
                </a:cubicBezTo>
                <a:cubicBezTo>
                  <a:pt x="-8386" y="912446"/>
                  <a:pt x="-4289" y="797172"/>
                  <a:pt x="19135" y="1277362"/>
                </a:cubicBezTo>
                <a:cubicBezTo>
                  <a:pt x="20569" y="1306756"/>
                  <a:pt x="26512" y="1335898"/>
                  <a:pt x="33650" y="1364448"/>
                </a:cubicBezTo>
                <a:cubicBezTo>
                  <a:pt x="41071" y="1394133"/>
                  <a:pt x="54627" y="1422013"/>
                  <a:pt x="62678" y="1451534"/>
                </a:cubicBezTo>
                <a:cubicBezTo>
                  <a:pt x="85647" y="1535754"/>
                  <a:pt x="66347" y="1523469"/>
                  <a:pt x="106221" y="1611191"/>
                </a:cubicBezTo>
                <a:cubicBezTo>
                  <a:pt x="117895" y="1636873"/>
                  <a:pt x="137752" y="1658237"/>
                  <a:pt x="149764" y="1683762"/>
                </a:cubicBezTo>
                <a:cubicBezTo>
                  <a:pt x="176545" y="1740671"/>
                  <a:pt x="187447" y="1805602"/>
                  <a:pt x="222335" y="1857934"/>
                </a:cubicBezTo>
                <a:cubicBezTo>
                  <a:pt x="241687" y="1886962"/>
                  <a:pt x="264790" y="1913814"/>
                  <a:pt x="280392" y="1945019"/>
                </a:cubicBezTo>
                <a:cubicBezTo>
                  <a:pt x="299745" y="1983724"/>
                  <a:pt x="307851" y="2030535"/>
                  <a:pt x="338450" y="2061134"/>
                </a:cubicBezTo>
                <a:cubicBezTo>
                  <a:pt x="357802" y="2080486"/>
                  <a:pt x="378696" y="2098411"/>
                  <a:pt x="396507" y="2119191"/>
                </a:cubicBezTo>
                <a:cubicBezTo>
                  <a:pt x="500086" y="2240034"/>
                  <a:pt x="298279" y="2049993"/>
                  <a:pt x="498107" y="2249819"/>
                </a:cubicBezTo>
                <a:cubicBezTo>
                  <a:pt x="515212" y="2266924"/>
                  <a:pt x="537797" y="2277619"/>
                  <a:pt x="556164" y="2293362"/>
                </a:cubicBezTo>
                <a:cubicBezTo>
                  <a:pt x="665788" y="2387326"/>
                  <a:pt x="518702" y="2284464"/>
                  <a:pt x="672278" y="2380448"/>
                </a:cubicBezTo>
                <a:cubicBezTo>
                  <a:pt x="687070" y="2389693"/>
                  <a:pt x="699625" y="2402998"/>
                  <a:pt x="715821" y="2409476"/>
                </a:cubicBezTo>
                <a:cubicBezTo>
                  <a:pt x="748524" y="2422557"/>
                  <a:pt x="783757" y="2428147"/>
                  <a:pt x="817421" y="2438505"/>
                </a:cubicBezTo>
                <a:cubicBezTo>
                  <a:pt x="846667" y="2447504"/>
                  <a:pt x="874324" y="2462504"/>
                  <a:pt x="904507" y="2467534"/>
                </a:cubicBezTo>
                <a:cubicBezTo>
                  <a:pt x="933535" y="2472372"/>
                  <a:pt x="962864" y="2475664"/>
                  <a:pt x="991592" y="2482048"/>
                </a:cubicBezTo>
                <a:cubicBezTo>
                  <a:pt x="1015245" y="2487304"/>
                  <a:pt x="1096894" y="2520676"/>
                  <a:pt x="1107707" y="2525591"/>
                </a:cubicBezTo>
                <a:cubicBezTo>
                  <a:pt x="1137253" y="2539021"/>
                  <a:pt x="1163586" y="2560218"/>
                  <a:pt x="1194792" y="2569134"/>
                </a:cubicBezTo>
                <a:cubicBezTo>
                  <a:pt x="1232297" y="2579850"/>
                  <a:pt x="1272243" y="2578493"/>
                  <a:pt x="1310907" y="2583648"/>
                </a:cubicBezTo>
                <a:lnTo>
                  <a:pt x="1412507" y="2598162"/>
                </a:lnTo>
                <a:cubicBezTo>
                  <a:pt x="1533758" y="2658788"/>
                  <a:pt x="1402454" y="2599501"/>
                  <a:pt x="1543135" y="2641705"/>
                </a:cubicBezTo>
                <a:cubicBezTo>
                  <a:pt x="1568090" y="2649192"/>
                  <a:pt x="1590431" y="2664415"/>
                  <a:pt x="1615707" y="2670734"/>
                </a:cubicBezTo>
                <a:cubicBezTo>
                  <a:pt x="1680348" y="2686894"/>
                  <a:pt x="1832763" y="2715292"/>
                  <a:pt x="1920507" y="2728791"/>
                </a:cubicBezTo>
                <a:lnTo>
                  <a:pt x="2210792" y="2772334"/>
                </a:lnTo>
                <a:lnTo>
                  <a:pt x="3371935" y="2757819"/>
                </a:lnTo>
                <a:cubicBezTo>
                  <a:pt x="3450792" y="2755964"/>
                  <a:pt x="3431632" y="2745619"/>
                  <a:pt x="3488050" y="2714276"/>
                </a:cubicBezTo>
                <a:cubicBezTo>
                  <a:pt x="3532529" y="2689566"/>
                  <a:pt x="3579418" y="2674422"/>
                  <a:pt x="3618678" y="2641705"/>
                </a:cubicBezTo>
                <a:cubicBezTo>
                  <a:pt x="3634447" y="2628564"/>
                  <a:pt x="3646452" y="2611303"/>
                  <a:pt x="3662221" y="2598162"/>
                </a:cubicBezTo>
                <a:cubicBezTo>
                  <a:pt x="3721602" y="2548678"/>
                  <a:pt x="3692846" y="2587422"/>
                  <a:pt x="3763821" y="2540105"/>
                </a:cubicBezTo>
                <a:cubicBezTo>
                  <a:pt x="3859879" y="2476066"/>
                  <a:pt x="3812617" y="2494134"/>
                  <a:pt x="3894450" y="2423991"/>
                </a:cubicBezTo>
                <a:cubicBezTo>
                  <a:pt x="4035892" y="2302755"/>
                  <a:pt x="3830555" y="2502399"/>
                  <a:pt x="3981535" y="2351419"/>
                </a:cubicBezTo>
                <a:cubicBezTo>
                  <a:pt x="3986373" y="2336905"/>
                  <a:pt x="3989208" y="2321560"/>
                  <a:pt x="3996050" y="2307876"/>
                </a:cubicBezTo>
                <a:cubicBezTo>
                  <a:pt x="4003851" y="2292274"/>
                  <a:pt x="4018207" y="2280367"/>
                  <a:pt x="4025078" y="2264334"/>
                </a:cubicBezTo>
                <a:cubicBezTo>
                  <a:pt x="4052989" y="2199207"/>
                  <a:pt x="4025854" y="2219238"/>
                  <a:pt x="4054107" y="2162734"/>
                </a:cubicBezTo>
                <a:cubicBezTo>
                  <a:pt x="4061908" y="2147132"/>
                  <a:pt x="4073459" y="2133705"/>
                  <a:pt x="4083135" y="2119191"/>
                </a:cubicBezTo>
                <a:cubicBezTo>
                  <a:pt x="4092811" y="2085324"/>
                  <a:pt x="4103621" y="2051761"/>
                  <a:pt x="4112164" y="2017591"/>
                </a:cubicBezTo>
                <a:cubicBezTo>
                  <a:pt x="4118147" y="1993658"/>
                  <a:pt x="4120187" y="1968819"/>
                  <a:pt x="4126678" y="1945019"/>
                </a:cubicBezTo>
                <a:cubicBezTo>
                  <a:pt x="4178898" y="1753545"/>
                  <a:pt x="4130463" y="1944603"/>
                  <a:pt x="4184735" y="1799876"/>
                </a:cubicBezTo>
                <a:cubicBezTo>
                  <a:pt x="4191739" y="1781198"/>
                  <a:pt x="4193518" y="1760926"/>
                  <a:pt x="4199250" y="1741819"/>
                </a:cubicBezTo>
                <a:cubicBezTo>
                  <a:pt x="4208042" y="1712511"/>
                  <a:pt x="4220857" y="1684419"/>
                  <a:pt x="4228278" y="1654734"/>
                </a:cubicBezTo>
                <a:cubicBezTo>
                  <a:pt x="4233116" y="1635381"/>
                  <a:pt x="4237312" y="1615857"/>
                  <a:pt x="4242792" y="1596676"/>
                </a:cubicBezTo>
                <a:cubicBezTo>
                  <a:pt x="4246995" y="1581965"/>
                  <a:pt x="4253596" y="1567976"/>
                  <a:pt x="4257307" y="1553134"/>
                </a:cubicBezTo>
                <a:cubicBezTo>
                  <a:pt x="4268125" y="1509861"/>
                  <a:pt x="4276659" y="1466048"/>
                  <a:pt x="4286335" y="1422505"/>
                </a:cubicBezTo>
                <a:cubicBezTo>
                  <a:pt x="4281497" y="1253172"/>
                  <a:pt x="4285153" y="1083382"/>
                  <a:pt x="4271821" y="914505"/>
                </a:cubicBezTo>
                <a:cubicBezTo>
                  <a:pt x="4270448" y="897115"/>
                  <a:pt x="4249664" y="886996"/>
                  <a:pt x="4242792" y="870962"/>
                </a:cubicBezTo>
                <a:cubicBezTo>
                  <a:pt x="4180046" y="724555"/>
                  <a:pt x="4291622" y="907544"/>
                  <a:pt x="4184735" y="754848"/>
                </a:cubicBezTo>
                <a:cubicBezTo>
                  <a:pt x="4164728" y="726267"/>
                  <a:pt x="4157883" y="683364"/>
                  <a:pt x="4126678" y="667762"/>
                </a:cubicBezTo>
                <a:cubicBezTo>
                  <a:pt x="3878506" y="543678"/>
                  <a:pt x="4274296" y="745897"/>
                  <a:pt x="4010564" y="595191"/>
                </a:cubicBezTo>
                <a:cubicBezTo>
                  <a:pt x="3997280" y="587600"/>
                  <a:pt x="3981083" y="586703"/>
                  <a:pt x="3967021" y="580676"/>
                </a:cubicBezTo>
                <a:cubicBezTo>
                  <a:pt x="3947134" y="572153"/>
                  <a:pt x="3928316" y="561324"/>
                  <a:pt x="3908964" y="551648"/>
                </a:cubicBezTo>
                <a:cubicBezTo>
                  <a:pt x="3796147" y="438831"/>
                  <a:pt x="3965539" y="599043"/>
                  <a:pt x="3720278" y="435534"/>
                </a:cubicBezTo>
                <a:cubicBezTo>
                  <a:pt x="3705764" y="425858"/>
                  <a:pt x="3692676" y="413590"/>
                  <a:pt x="3676735" y="406505"/>
                </a:cubicBezTo>
                <a:cubicBezTo>
                  <a:pt x="3648774" y="394078"/>
                  <a:pt x="3615110" y="394449"/>
                  <a:pt x="3589650" y="377476"/>
                </a:cubicBezTo>
                <a:cubicBezTo>
                  <a:pt x="3529509" y="337383"/>
                  <a:pt x="3563030" y="352679"/>
                  <a:pt x="3488050" y="333934"/>
                </a:cubicBezTo>
                <a:cubicBezTo>
                  <a:pt x="3401354" y="247238"/>
                  <a:pt x="3495533" y="325315"/>
                  <a:pt x="3371935" y="275876"/>
                </a:cubicBezTo>
                <a:cubicBezTo>
                  <a:pt x="3184483" y="200896"/>
                  <a:pt x="3408990" y="254260"/>
                  <a:pt x="3226792" y="217819"/>
                </a:cubicBezTo>
                <a:cubicBezTo>
                  <a:pt x="3136606" y="172727"/>
                  <a:pt x="3202898" y="200625"/>
                  <a:pt x="3110678" y="174276"/>
                </a:cubicBezTo>
                <a:cubicBezTo>
                  <a:pt x="3095967" y="170073"/>
                  <a:pt x="3081895" y="163787"/>
                  <a:pt x="3067135" y="159762"/>
                </a:cubicBezTo>
                <a:cubicBezTo>
                  <a:pt x="3028645" y="149265"/>
                  <a:pt x="2989511" y="141231"/>
                  <a:pt x="2951021" y="130734"/>
                </a:cubicBezTo>
                <a:cubicBezTo>
                  <a:pt x="2936261" y="126708"/>
                  <a:pt x="2922600" y="118545"/>
                  <a:pt x="2907478" y="116219"/>
                </a:cubicBezTo>
                <a:cubicBezTo>
                  <a:pt x="2796564" y="99155"/>
                  <a:pt x="2684884" y="87507"/>
                  <a:pt x="2573650" y="72676"/>
                </a:cubicBezTo>
                <a:cubicBezTo>
                  <a:pt x="2456606" y="57070"/>
                  <a:pt x="2447609" y="51160"/>
                  <a:pt x="2312392" y="43648"/>
                </a:cubicBezTo>
                <a:cubicBezTo>
                  <a:pt x="2191529" y="36934"/>
                  <a:pt x="2070487" y="33972"/>
                  <a:pt x="1949535" y="29134"/>
                </a:cubicBezTo>
                <a:cubicBezTo>
                  <a:pt x="1852118" y="-3340"/>
                  <a:pt x="1874443" y="105"/>
                  <a:pt x="1702792" y="105"/>
                </a:cubicBezTo>
                <a:lnTo>
                  <a:pt x="178792" y="14619"/>
                </a:lnTo>
                <a:cubicBezTo>
                  <a:pt x="173954" y="33971"/>
                  <a:pt x="174175" y="55356"/>
                  <a:pt x="164278" y="72676"/>
                </a:cubicBezTo>
                <a:cubicBezTo>
                  <a:pt x="110472" y="166837"/>
                  <a:pt x="120735" y="67157"/>
                  <a:pt x="120735" y="15976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6337235" y="3875314"/>
            <a:ext cx="2287820" cy="2933408"/>
          </a:xfrm>
          <a:custGeom>
            <a:avLst/>
            <a:gdLst>
              <a:gd name="connsiteX0" fmla="*/ 2211679 w 2287820"/>
              <a:gd name="connsiteY0" fmla="*/ 566057 h 2933408"/>
              <a:gd name="connsiteX1" fmla="*/ 2182651 w 2287820"/>
              <a:gd name="connsiteY1" fmla="*/ 449943 h 2933408"/>
              <a:gd name="connsiteX2" fmla="*/ 2124594 w 2287820"/>
              <a:gd name="connsiteY2" fmla="*/ 362857 h 2933408"/>
              <a:gd name="connsiteX3" fmla="*/ 1950422 w 2287820"/>
              <a:gd name="connsiteY3" fmla="*/ 246743 h 2933408"/>
              <a:gd name="connsiteX4" fmla="*/ 1906879 w 2287820"/>
              <a:gd name="connsiteY4" fmla="*/ 232229 h 2933408"/>
              <a:gd name="connsiteX5" fmla="*/ 1776251 w 2287820"/>
              <a:gd name="connsiteY5" fmla="*/ 174172 h 2933408"/>
              <a:gd name="connsiteX6" fmla="*/ 1718194 w 2287820"/>
              <a:gd name="connsiteY6" fmla="*/ 145143 h 2933408"/>
              <a:gd name="connsiteX7" fmla="*/ 1660136 w 2287820"/>
              <a:gd name="connsiteY7" fmla="*/ 130629 h 2933408"/>
              <a:gd name="connsiteX8" fmla="*/ 1616594 w 2287820"/>
              <a:gd name="connsiteY8" fmla="*/ 116115 h 2933408"/>
              <a:gd name="connsiteX9" fmla="*/ 1384365 w 2287820"/>
              <a:gd name="connsiteY9" fmla="*/ 72572 h 2933408"/>
              <a:gd name="connsiteX10" fmla="*/ 1326308 w 2287820"/>
              <a:gd name="connsiteY10" fmla="*/ 58057 h 2933408"/>
              <a:gd name="connsiteX11" fmla="*/ 1195679 w 2287820"/>
              <a:gd name="connsiteY11" fmla="*/ 43543 h 2933408"/>
              <a:gd name="connsiteX12" fmla="*/ 1094079 w 2287820"/>
              <a:gd name="connsiteY12" fmla="*/ 29029 h 2933408"/>
              <a:gd name="connsiteX13" fmla="*/ 1006994 w 2287820"/>
              <a:gd name="connsiteY13" fmla="*/ 14515 h 2933408"/>
              <a:gd name="connsiteX14" fmla="*/ 847336 w 2287820"/>
              <a:gd name="connsiteY14" fmla="*/ 0 h 2933408"/>
              <a:gd name="connsiteX15" fmla="*/ 382879 w 2287820"/>
              <a:gd name="connsiteY15" fmla="*/ 14515 h 2933408"/>
              <a:gd name="connsiteX16" fmla="*/ 339336 w 2287820"/>
              <a:gd name="connsiteY16" fmla="*/ 43543 h 2933408"/>
              <a:gd name="connsiteX17" fmla="*/ 310308 w 2287820"/>
              <a:gd name="connsiteY17" fmla="*/ 87086 h 2933408"/>
              <a:gd name="connsiteX18" fmla="*/ 266765 w 2287820"/>
              <a:gd name="connsiteY18" fmla="*/ 130629 h 2933408"/>
              <a:gd name="connsiteX19" fmla="*/ 208708 w 2287820"/>
              <a:gd name="connsiteY19" fmla="*/ 232229 h 2933408"/>
              <a:gd name="connsiteX20" fmla="*/ 179679 w 2287820"/>
              <a:gd name="connsiteY20" fmla="*/ 319315 h 2933408"/>
              <a:gd name="connsiteX21" fmla="*/ 150651 w 2287820"/>
              <a:gd name="connsiteY21" fmla="*/ 362857 h 2933408"/>
              <a:gd name="connsiteX22" fmla="*/ 121622 w 2287820"/>
              <a:gd name="connsiteY22" fmla="*/ 449943 h 2933408"/>
              <a:gd name="connsiteX23" fmla="*/ 92594 w 2287820"/>
              <a:gd name="connsiteY23" fmla="*/ 493486 h 2933408"/>
              <a:gd name="connsiteX24" fmla="*/ 34536 w 2287820"/>
              <a:gd name="connsiteY24" fmla="*/ 638629 h 2933408"/>
              <a:gd name="connsiteX25" fmla="*/ 20022 w 2287820"/>
              <a:gd name="connsiteY25" fmla="*/ 682172 h 2933408"/>
              <a:gd name="connsiteX26" fmla="*/ 20022 w 2287820"/>
              <a:gd name="connsiteY26" fmla="*/ 1291772 h 2933408"/>
              <a:gd name="connsiteX27" fmla="*/ 63565 w 2287820"/>
              <a:gd name="connsiteY27" fmla="*/ 1436915 h 2933408"/>
              <a:gd name="connsiteX28" fmla="*/ 92594 w 2287820"/>
              <a:gd name="connsiteY28" fmla="*/ 1596572 h 2933408"/>
              <a:gd name="connsiteX29" fmla="*/ 107108 w 2287820"/>
              <a:gd name="connsiteY29" fmla="*/ 1669143 h 2933408"/>
              <a:gd name="connsiteX30" fmla="*/ 136136 w 2287820"/>
              <a:gd name="connsiteY30" fmla="*/ 1756229 h 2933408"/>
              <a:gd name="connsiteX31" fmla="*/ 165165 w 2287820"/>
              <a:gd name="connsiteY31" fmla="*/ 1872343 h 2933408"/>
              <a:gd name="connsiteX32" fmla="*/ 179679 w 2287820"/>
              <a:gd name="connsiteY32" fmla="*/ 2032000 h 2933408"/>
              <a:gd name="connsiteX33" fmla="*/ 194194 w 2287820"/>
              <a:gd name="connsiteY33" fmla="*/ 2090057 h 2933408"/>
              <a:gd name="connsiteX34" fmla="*/ 223222 w 2287820"/>
              <a:gd name="connsiteY34" fmla="*/ 2264229 h 2933408"/>
              <a:gd name="connsiteX35" fmla="*/ 237736 w 2287820"/>
              <a:gd name="connsiteY35" fmla="*/ 2307772 h 2933408"/>
              <a:gd name="connsiteX36" fmla="*/ 281279 w 2287820"/>
              <a:gd name="connsiteY36" fmla="*/ 2336800 h 2933408"/>
              <a:gd name="connsiteX37" fmla="*/ 353851 w 2287820"/>
              <a:gd name="connsiteY37" fmla="*/ 2423886 h 2933408"/>
              <a:gd name="connsiteX38" fmla="*/ 440936 w 2287820"/>
              <a:gd name="connsiteY38" fmla="*/ 2481943 h 2933408"/>
              <a:gd name="connsiteX39" fmla="*/ 498994 w 2287820"/>
              <a:gd name="connsiteY39" fmla="*/ 2525486 h 2933408"/>
              <a:gd name="connsiteX40" fmla="*/ 586079 w 2287820"/>
              <a:gd name="connsiteY40" fmla="*/ 2583543 h 2933408"/>
              <a:gd name="connsiteX41" fmla="*/ 702194 w 2287820"/>
              <a:gd name="connsiteY41" fmla="*/ 2670629 h 2933408"/>
              <a:gd name="connsiteX42" fmla="*/ 745736 w 2287820"/>
              <a:gd name="connsiteY42" fmla="*/ 2714172 h 2933408"/>
              <a:gd name="connsiteX43" fmla="*/ 789279 w 2287820"/>
              <a:gd name="connsiteY43" fmla="*/ 2728686 h 2933408"/>
              <a:gd name="connsiteX44" fmla="*/ 832822 w 2287820"/>
              <a:gd name="connsiteY44" fmla="*/ 2772229 h 2933408"/>
              <a:gd name="connsiteX45" fmla="*/ 876365 w 2287820"/>
              <a:gd name="connsiteY45" fmla="*/ 2786743 h 2933408"/>
              <a:gd name="connsiteX46" fmla="*/ 934422 w 2287820"/>
              <a:gd name="connsiteY46" fmla="*/ 2815772 h 2933408"/>
              <a:gd name="connsiteX47" fmla="*/ 977965 w 2287820"/>
              <a:gd name="connsiteY47" fmla="*/ 2844800 h 2933408"/>
              <a:gd name="connsiteX48" fmla="*/ 1094079 w 2287820"/>
              <a:gd name="connsiteY48" fmla="*/ 2888343 h 2933408"/>
              <a:gd name="connsiteX49" fmla="*/ 1181165 w 2287820"/>
              <a:gd name="connsiteY49" fmla="*/ 2902857 h 2933408"/>
              <a:gd name="connsiteX50" fmla="*/ 1268251 w 2287820"/>
              <a:gd name="connsiteY50" fmla="*/ 2931886 h 2933408"/>
              <a:gd name="connsiteX51" fmla="*/ 1514994 w 2287820"/>
              <a:gd name="connsiteY51" fmla="*/ 2888343 h 2933408"/>
              <a:gd name="connsiteX52" fmla="*/ 1558536 w 2287820"/>
              <a:gd name="connsiteY52" fmla="*/ 2859315 h 2933408"/>
              <a:gd name="connsiteX53" fmla="*/ 1587565 w 2287820"/>
              <a:gd name="connsiteY53" fmla="*/ 2815772 h 2933408"/>
              <a:gd name="connsiteX54" fmla="*/ 1674651 w 2287820"/>
              <a:gd name="connsiteY54" fmla="*/ 2728686 h 2933408"/>
              <a:gd name="connsiteX55" fmla="*/ 1732708 w 2287820"/>
              <a:gd name="connsiteY55" fmla="*/ 2641600 h 2933408"/>
              <a:gd name="connsiteX56" fmla="*/ 1747222 w 2287820"/>
              <a:gd name="connsiteY56" fmla="*/ 2598057 h 2933408"/>
              <a:gd name="connsiteX57" fmla="*/ 1776251 w 2287820"/>
              <a:gd name="connsiteY57" fmla="*/ 2540000 h 2933408"/>
              <a:gd name="connsiteX58" fmla="*/ 1834308 w 2287820"/>
              <a:gd name="connsiteY58" fmla="*/ 2423886 h 2933408"/>
              <a:gd name="connsiteX59" fmla="*/ 1863336 w 2287820"/>
              <a:gd name="connsiteY59" fmla="*/ 2293257 h 2933408"/>
              <a:gd name="connsiteX60" fmla="*/ 1877851 w 2287820"/>
              <a:gd name="connsiteY60" fmla="*/ 2249715 h 2933408"/>
              <a:gd name="connsiteX61" fmla="*/ 1906879 w 2287820"/>
              <a:gd name="connsiteY61" fmla="*/ 2075543 h 2933408"/>
              <a:gd name="connsiteX62" fmla="*/ 1935908 w 2287820"/>
              <a:gd name="connsiteY62" fmla="*/ 1814286 h 2933408"/>
              <a:gd name="connsiteX63" fmla="*/ 1950422 w 2287820"/>
              <a:gd name="connsiteY63" fmla="*/ 1756229 h 2933408"/>
              <a:gd name="connsiteX64" fmla="*/ 1979451 w 2287820"/>
              <a:gd name="connsiteY64" fmla="*/ 1596572 h 2933408"/>
              <a:gd name="connsiteX65" fmla="*/ 2008479 w 2287820"/>
              <a:gd name="connsiteY65" fmla="*/ 1553029 h 2933408"/>
              <a:gd name="connsiteX66" fmla="*/ 2022994 w 2287820"/>
              <a:gd name="connsiteY66" fmla="*/ 1494972 h 2933408"/>
              <a:gd name="connsiteX67" fmla="*/ 2052022 w 2287820"/>
              <a:gd name="connsiteY67" fmla="*/ 1451429 h 2933408"/>
              <a:gd name="connsiteX68" fmla="*/ 2110079 w 2287820"/>
              <a:gd name="connsiteY68" fmla="*/ 1335315 h 2933408"/>
              <a:gd name="connsiteX69" fmla="*/ 2153622 w 2287820"/>
              <a:gd name="connsiteY69" fmla="*/ 1204686 h 2933408"/>
              <a:gd name="connsiteX70" fmla="*/ 2168136 w 2287820"/>
              <a:gd name="connsiteY70" fmla="*/ 1161143 h 2933408"/>
              <a:gd name="connsiteX71" fmla="*/ 2197165 w 2287820"/>
              <a:gd name="connsiteY71" fmla="*/ 1117600 h 2933408"/>
              <a:gd name="connsiteX72" fmla="*/ 2226194 w 2287820"/>
              <a:gd name="connsiteY72" fmla="*/ 1016000 h 2933408"/>
              <a:gd name="connsiteX73" fmla="*/ 2255222 w 2287820"/>
              <a:gd name="connsiteY73" fmla="*/ 957943 h 2933408"/>
              <a:gd name="connsiteX74" fmla="*/ 2269736 w 2287820"/>
              <a:gd name="connsiteY74" fmla="*/ 841829 h 2933408"/>
              <a:gd name="connsiteX75" fmla="*/ 2284251 w 2287820"/>
              <a:gd name="connsiteY75" fmla="*/ 798286 h 2933408"/>
              <a:gd name="connsiteX76" fmla="*/ 2240708 w 2287820"/>
              <a:gd name="connsiteY76" fmla="*/ 537029 h 2933408"/>
              <a:gd name="connsiteX77" fmla="*/ 2168136 w 2287820"/>
              <a:gd name="connsiteY77" fmla="*/ 493486 h 2933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2287820" h="2933408">
                <a:moveTo>
                  <a:pt x="2211679" y="566057"/>
                </a:moveTo>
                <a:cubicBezTo>
                  <a:pt x="2207658" y="545952"/>
                  <a:pt x="2196598" y="475047"/>
                  <a:pt x="2182651" y="449943"/>
                </a:cubicBezTo>
                <a:cubicBezTo>
                  <a:pt x="2165708" y="419445"/>
                  <a:pt x="2152505" y="383790"/>
                  <a:pt x="2124594" y="362857"/>
                </a:cubicBezTo>
                <a:cubicBezTo>
                  <a:pt x="2041528" y="300558"/>
                  <a:pt x="2029231" y="280518"/>
                  <a:pt x="1950422" y="246743"/>
                </a:cubicBezTo>
                <a:cubicBezTo>
                  <a:pt x="1936360" y="240716"/>
                  <a:pt x="1921393" y="237067"/>
                  <a:pt x="1906879" y="232229"/>
                </a:cubicBezTo>
                <a:cubicBezTo>
                  <a:pt x="1828266" y="153616"/>
                  <a:pt x="1904028" y="212505"/>
                  <a:pt x="1776251" y="174172"/>
                </a:cubicBezTo>
                <a:cubicBezTo>
                  <a:pt x="1755527" y="167955"/>
                  <a:pt x="1738453" y="152740"/>
                  <a:pt x="1718194" y="145143"/>
                </a:cubicBezTo>
                <a:cubicBezTo>
                  <a:pt x="1699516" y="138139"/>
                  <a:pt x="1679317" y="136109"/>
                  <a:pt x="1660136" y="130629"/>
                </a:cubicBezTo>
                <a:cubicBezTo>
                  <a:pt x="1645426" y="126426"/>
                  <a:pt x="1631501" y="119555"/>
                  <a:pt x="1616594" y="116115"/>
                </a:cubicBezTo>
                <a:cubicBezTo>
                  <a:pt x="1369972" y="59202"/>
                  <a:pt x="1563435" y="108386"/>
                  <a:pt x="1384365" y="72572"/>
                </a:cubicBezTo>
                <a:cubicBezTo>
                  <a:pt x="1364804" y="68660"/>
                  <a:pt x="1346024" y="61090"/>
                  <a:pt x="1326308" y="58057"/>
                </a:cubicBezTo>
                <a:cubicBezTo>
                  <a:pt x="1283007" y="51395"/>
                  <a:pt x="1239152" y="48977"/>
                  <a:pt x="1195679" y="43543"/>
                </a:cubicBezTo>
                <a:cubicBezTo>
                  <a:pt x="1161733" y="39300"/>
                  <a:pt x="1127892" y="34231"/>
                  <a:pt x="1094079" y="29029"/>
                </a:cubicBezTo>
                <a:cubicBezTo>
                  <a:pt x="1064992" y="24554"/>
                  <a:pt x="1036221" y="17954"/>
                  <a:pt x="1006994" y="14515"/>
                </a:cubicBezTo>
                <a:cubicBezTo>
                  <a:pt x="953921" y="8271"/>
                  <a:pt x="900555" y="4838"/>
                  <a:pt x="847336" y="0"/>
                </a:cubicBezTo>
                <a:cubicBezTo>
                  <a:pt x="692517" y="4838"/>
                  <a:pt x="537208" y="1287"/>
                  <a:pt x="382879" y="14515"/>
                </a:cubicBezTo>
                <a:cubicBezTo>
                  <a:pt x="365499" y="16005"/>
                  <a:pt x="351671" y="31208"/>
                  <a:pt x="339336" y="43543"/>
                </a:cubicBezTo>
                <a:cubicBezTo>
                  <a:pt x="327001" y="55878"/>
                  <a:pt x="321475" y="73685"/>
                  <a:pt x="310308" y="87086"/>
                </a:cubicBezTo>
                <a:cubicBezTo>
                  <a:pt x="297167" y="102855"/>
                  <a:pt x="279906" y="114860"/>
                  <a:pt x="266765" y="130629"/>
                </a:cubicBezTo>
                <a:cubicBezTo>
                  <a:pt x="246622" y="154801"/>
                  <a:pt x="219629" y="204926"/>
                  <a:pt x="208708" y="232229"/>
                </a:cubicBezTo>
                <a:cubicBezTo>
                  <a:pt x="197344" y="260639"/>
                  <a:pt x="196652" y="293855"/>
                  <a:pt x="179679" y="319315"/>
                </a:cubicBezTo>
                <a:cubicBezTo>
                  <a:pt x="170003" y="333829"/>
                  <a:pt x="157736" y="346917"/>
                  <a:pt x="150651" y="362857"/>
                </a:cubicBezTo>
                <a:cubicBezTo>
                  <a:pt x="138224" y="390819"/>
                  <a:pt x="138595" y="424483"/>
                  <a:pt x="121622" y="449943"/>
                </a:cubicBezTo>
                <a:cubicBezTo>
                  <a:pt x="111946" y="464457"/>
                  <a:pt x="101249" y="478340"/>
                  <a:pt x="92594" y="493486"/>
                </a:cubicBezTo>
                <a:cubicBezTo>
                  <a:pt x="58423" y="553286"/>
                  <a:pt x="58327" y="567257"/>
                  <a:pt x="34536" y="638629"/>
                </a:cubicBezTo>
                <a:lnTo>
                  <a:pt x="20022" y="682172"/>
                </a:lnTo>
                <a:cubicBezTo>
                  <a:pt x="-10183" y="954024"/>
                  <a:pt x="-2920" y="832921"/>
                  <a:pt x="20022" y="1291772"/>
                </a:cubicBezTo>
                <a:cubicBezTo>
                  <a:pt x="25070" y="1392742"/>
                  <a:pt x="21644" y="1374034"/>
                  <a:pt x="63565" y="1436915"/>
                </a:cubicBezTo>
                <a:cubicBezTo>
                  <a:pt x="88726" y="1613045"/>
                  <a:pt x="65218" y="1473383"/>
                  <a:pt x="92594" y="1596572"/>
                </a:cubicBezTo>
                <a:cubicBezTo>
                  <a:pt x="97946" y="1620654"/>
                  <a:pt x="100617" y="1645343"/>
                  <a:pt x="107108" y="1669143"/>
                </a:cubicBezTo>
                <a:cubicBezTo>
                  <a:pt x="115159" y="1698664"/>
                  <a:pt x="128715" y="1726544"/>
                  <a:pt x="136136" y="1756229"/>
                </a:cubicBezTo>
                <a:lnTo>
                  <a:pt x="165165" y="1872343"/>
                </a:lnTo>
                <a:cubicBezTo>
                  <a:pt x="170003" y="1925562"/>
                  <a:pt x="172616" y="1979030"/>
                  <a:pt x="179679" y="2032000"/>
                </a:cubicBezTo>
                <a:cubicBezTo>
                  <a:pt x="182315" y="2051773"/>
                  <a:pt x="190915" y="2070380"/>
                  <a:pt x="194194" y="2090057"/>
                </a:cubicBezTo>
                <a:cubicBezTo>
                  <a:pt x="215399" y="2217285"/>
                  <a:pt x="197091" y="2172770"/>
                  <a:pt x="223222" y="2264229"/>
                </a:cubicBezTo>
                <a:cubicBezTo>
                  <a:pt x="227425" y="2278940"/>
                  <a:pt x="228179" y="2295825"/>
                  <a:pt x="237736" y="2307772"/>
                </a:cubicBezTo>
                <a:cubicBezTo>
                  <a:pt x="248633" y="2321393"/>
                  <a:pt x="266765" y="2327124"/>
                  <a:pt x="281279" y="2336800"/>
                </a:cubicBezTo>
                <a:cubicBezTo>
                  <a:pt x="307082" y="2375505"/>
                  <a:pt x="315167" y="2393798"/>
                  <a:pt x="353851" y="2423886"/>
                </a:cubicBezTo>
                <a:cubicBezTo>
                  <a:pt x="381390" y="2445305"/>
                  <a:pt x="413026" y="2461010"/>
                  <a:pt x="440936" y="2481943"/>
                </a:cubicBezTo>
                <a:cubicBezTo>
                  <a:pt x="460289" y="2496457"/>
                  <a:pt x="479176" y="2511614"/>
                  <a:pt x="498994" y="2525486"/>
                </a:cubicBezTo>
                <a:cubicBezTo>
                  <a:pt x="527575" y="2545493"/>
                  <a:pt x="558169" y="2562610"/>
                  <a:pt x="586079" y="2583543"/>
                </a:cubicBezTo>
                <a:cubicBezTo>
                  <a:pt x="624784" y="2612572"/>
                  <a:pt x="667984" y="2636418"/>
                  <a:pt x="702194" y="2670629"/>
                </a:cubicBezTo>
                <a:cubicBezTo>
                  <a:pt x="716708" y="2685143"/>
                  <a:pt x="728657" y="2702786"/>
                  <a:pt x="745736" y="2714172"/>
                </a:cubicBezTo>
                <a:cubicBezTo>
                  <a:pt x="758466" y="2722659"/>
                  <a:pt x="774765" y="2723848"/>
                  <a:pt x="789279" y="2728686"/>
                </a:cubicBezTo>
                <a:cubicBezTo>
                  <a:pt x="803793" y="2743200"/>
                  <a:pt x="815743" y="2760843"/>
                  <a:pt x="832822" y="2772229"/>
                </a:cubicBezTo>
                <a:cubicBezTo>
                  <a:pt x="845552" y="2780716"/>
                  <a:pt x="862303" y="2780716"/>
                  <a:pt x="876365" y="2786743"/>
                </a:cubicBezTo>
                <a:cubicBezTo>
                  <a:pt x="896252" y="2795266"/>
                  <a:pt x="915636" y="2805037"/>
                  <a:pt x="934422" y="2815772"/>
                </a:cubicBezTo>
                <a:cubicBezTo>
                  <a:pt x="949568" y="2824427"/>
                  <a:pt x="962363" y="2836999"/>
                  <a:pt x="977965" y="2844800"/>
                </a:cubicBezTo>
                <a:cubicBezTo>
                  <a:pt x="987010" y="2849322"/>
                  <a:pt x="1071465" y="2883318"/>
                  <a:pt x="1094079" y="2888343"/>
                </a:cubicBezTo>
                <a:cubicBezTo>
                  <a:pt x="1122807" y="2894727"/>
                  <a:pt x="1152136" y="2898019"/>
                  <a:pt x="1181165" y="2902857"/>
                </a:cubicBezTo>
                <a:cubicBezTo>
                  <a:pt x="1210194" y="2912533"/>
                  <a:pt x="1237699" y="2930189"/>
                  <a:pt x="1268251" y="2931886"/>
                </a:cubicBezTo>
                <a:cubicBezTo>
                  <a:pt x="1367373" y="2937393"/>
                  <a:pt x="1433505" y="2929087"/>
                  <a:pt x="1514994" y="2888343"/>
                </a:cubicBezTo>
                <a:cubicBezTo>
                  <a:pt x="1530596" y="2880542"/>
                  <a:pt x="1544022" y="2868991"/>
                  <a:pt x="1558536" y="2859315"/>
                </a:cubicBezTo>
                <a:cubicBezTo>
                  <a:pt x="1568212" y="2844801"/>
                  <a:pt x="1575976" y="2828810"/>
                  <a:pt x="1587565" y="2815772"/>
                </a:cubicBezTo>
                <a:cubicBezTo>
                  <a:pt x="1614839" y="2785089"/>
                  <a:pt x="1651879" y="2762844"/>
                  <a:pt x="1674651" y="2728686"/>
                </a:cubicBezTo>
                <a:lnTo>
                  <a:pt x="1732708" y="2641600"/>
                </a:lnTo>
                <a:cubicBezTo>
                  <a:pt x="1737546" y="2627086"/>
                  <a:pt x="1741195" y="2612119"/>
                  <a:pt x="1747222" y="2598057"/>
                </a:cubicBezTo>
                <a:cubicBezTo>
                  <a:pt x="1755745" y="2578170"/>
                  <a:pt x="1768654" y="2560259"/>
                  <a:pt x="1776251" y="2540000"/>
                </a:cubicBezTo>
                <a:cubicBezTo>
                  <a:pt x="1817014" y="2431298"/>
                  <a:pt x="1754079" y="2530858"/>
                  <a:pt x="1834308" y="2423886"/>
                </a:cubicBezTo>
                <a:cubicBezTo>
                  <a:pt x="1844282" y="2374014"/>
                  <a:pt x="1849673" y="2341076"/>
                  <a:pt x="1863336" y="2293257"/>
                </a:cubicBezTo>
                <a:cubicBezTo>
                  <a:pt x="1867539" y="2278546"/>
                  <a:pt x="1874140" y="2264557"/>
                  <a:pt x="1877851" y="2249715"/>
                </a:cubicBezTo>
                <a:cubicBezTo>
                  <a:pt x="1890182" y="2200394"/>
                  <a:pt x="1901208" y="2122802"/>
                  <a:pt x="1906879" y="2075543"/>
                </a:cubicBezTo>
                <a:cubicBezTo>
                  <a:pt x="1917319" y="1988546"/>
                  <a:pt x="1924069" y="1901104"/>
                  <a:pt x="1935908" y="1814286"/>
                </a:cubicBezTo>
                <a:cubicBezTo>
                  <a:pt x="1938603" y="1794521"/>
                  <a:pt x="1946854" y="1775855"/>
                  <a:pt x="1950422" y="1756229"/>
                </a:cubicBezTo>
                <a:cubicBezTo>
                  <a:pt x="1955380" y="1728958"/>
                  <a:pt x="1963855" y="1632962"/>
                  <a:pt x="1979451" y="1596572"/>
                </a:cubicBezTo>
                <a:cubicBezTo>
                  <a:pt x="1986323" y="1580539"/>
                  <a:pt x="1998803" y="1567543"/>
                  <a:pt x="2008479" y="1553029"/>
                </a:cubicBezTo>
                <a:cubicBezTo>
                  <a:pt x="2013317" y="1533677"/>
                  <a:pt x="2015136" y="1513307"/>
                  <a:pt x="2022994" y="1494972"/>
                </a:cubicBezTo>
                <a:cubicBezTo>
                  <a:pt x="2029866" y="1478939"/>
                  <a:pt x="2045897" y="1467762"/>
                  <a:pt x="2052022" y="1451429"/>
                </a:cubicBezTo>
                <a:cubicBezTo>
                  <a:pt x="2096516" y="1332776"/>
                  <a:pt x="2027497" y="1417896"/>
                  <a:pt x="2110079" y="1335315"/>
                </a:cubicBezTo>
                <a:lnTo>
                  <a:pt x="2153622" y="1204686"/>
                </a:lnTo>
                <a:cubicBezTo>
                  <a:pt x="2158460" y="1190172"/>
                  <a:pt x="2159649" y="1173873"/>
                  <a:pt x="2168136" y="1161143"/>
                </a:cubicBezTo>
                <a:lnTo>
                  <a:pt x="2197165" y="1117600"/>
                </a:lnTo>
                <a:cubicBezTo>
                  <a:pt x="2204532" y="1088131"/>
                  <a:pt x="2213698" y="1045157"/>
                  <a:pt x="2226194" y="1016000"/>
                </a:cubicBezTo>
                <a:cubicBezTo>
                  <a:pt x="2234717" y="996113"/>
                  <a:pt x="2245546" y="977295"/>
                  <a:pt x="2255222" y="957943"/>
                </a:cubicBezTo>
                <a:cubicBezTo>
                  <a:pt x="2260060" y="919238"/>
                  <a:pt x="2262758" y="880206"/>
                  <a:pt x="2269736" y="841829"/>
                </a:cubicBezTo>
                <a:cubicBezTo>
                  <a:pt x="2272473" y="826776"/>
                  <a:pt x="2284251" y="813586"/>
                  <a:pt x="2284251" y="798286"/>
                </a:cubicBezTo>
                <a:cubicBezTo>
                  <a:pt x="2284251" y="723472"/>
                  <a:pt x="2306321" y="602642"/>
                  <a:pt x="2240708" y="537029"/>
                </a:cubicBezTo>
                <a:cubicBezTo>
                  <a:pt x="2223192" y="519512"/>
                  <a:pt x="2191044" y="504940"/>
                  <a:pt x="2168136" y="49348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914400" y="3410857"/>
            <a:ext cx="7736114" cy="3440069"/>
          </a:xfrm>
          <a:custGeom>
            <a:avLst/>
            <a:gdLst>
              <a:gd name="connsiteX0" fmla="*/ 856343 w 7736114"/>
              <a:gd name="connsiteY0" fmla="*/ 522514 h 3440069"/>
              <a:gd name="connsiteX1" fmla="*/ 827314 w 7736114"/>
              <a:gd name="connsiteY1" fmla="*/ 653143 h 3440069"/>
              <a:gd name="connsiteX2" fmla="*/ 783771 w 7736114"/>
              <a:gd name="connsiteY2" fmla="*/ 711200 h 3440069"/>
              <a:gd name="connsiteX3" fmla="*/ 754743 w 7736114"/>
              <a:gd name="connsiteY3" fmla="*/ 783772 h 3440069"/>
              <a:gd name="connsiteX4" fmla="*/ 682171 w 7736114"/>
              <a:gd name="connsiteY4" fmla="*/ 914400 h 3440069"/>
              <a:gd name="connsiteX5" fmla="*/ 566057 w 7736114"/>
              <a:gd name="connsiteY5" fmla="*/ 1074057 h 3440069"/>
              <a:gd name="connsiteX6" fmla="*/ 420914 w 7736114"/>
              <a:gd name="connsiteY6" fmla="*/ 1233714 h 3440069"/>
              <a:gd name="connsiteX7" fmla="*/ 406400 w 7736114"/>
              <a:gd name="connsiteY7" fmla="*/ 1306286 h 3440069"/>
              <a:gd name="connsiteX8" fmla="*/ 348343 w 7736114"/>
              <a:gd name="connsiteY8" fmla="*/ 1364343 h 3440069"/>
              <a:gd name="connsiteX9" fmla="*/ 232229 w 7736114"/>
              <a:gd name="connsiteY9" fmla="*/ 1509486 h 3440069"/>
              <a:gd name="connsiteX10" fmla="*/ 174171 w 7736114"/>
              <a:gd name="connsiteY10" fmla="*/ 1611086 h 3440069"/>
              <a:gd name="connsiteX11" fmla="*/ 159657 w 7736114"/>
              <a:gd name="connsiteY11" fmla="*/ 1654629 h 3440069"/>
              <a:gd name="connsiteX12" fmla="*/ 145143 w 7736114"/>
              <a:gd name="connsiteY12" fmla="*/ 1712686 h 3440069"/>
              <a:gd name="connsiteX13" fmla="*/ 116114 w 7736114"/>
              <a:gd name="connsiteY13" fmla="*/ 1756229 h 3440069"/>
              <a:gd name="connsiteX14" fmla="*/ 87086 w 7736114"/>
              <a:gd name="connsiteY14" fmla="*/ 1843314 h 3440069"/>
              <a:gd name="connsiteX15" fmla="*/ 72571 w 7736114"/>
              <a:gd name="connsiteY15" fmla="*/ 1901372 h 3440069"/>
              <a:gd name="connsiteX16" fmla="*/ 43543 w 7736114"/>
              <a:gd name="connsiteY16" fmla="*/ 1988457 h 3440069"/>
              <a:gd name="connsiteX17" fmla="*/ 0 w 7736114"/>
              <a:gd name="connsiteY17" fmla="*/ 2177143 h 3440069"/>
              <a:gd name="connsiteX18" fmla="*/ 14514 w 7736114"/>
              <a:gd name="connsiteY18" fmla="*/ 2757714 h 3440069"/>
              <a:gd name="connsiteX19" fmla="*/ 72571 w 7736114"/>
              <a:gd name="connsiteY19" fmla="*/ 2859314 h 3440069"/>
              <a:gd name="connsiteX20" fmla="*/ 145143 w 7736114"/>
              <a:gd name="connsiteY20" fmla="*/ 2946400 h 3440069"/>
              <a:gd name="connsiteX21" fmla="*/ 203200 w 7736114"/>
              <a:gd name="connsiteY21" fmla="*/ 2989943 h 3440069"/>
              <a:gd name="connsiteX22" fmla="*/ 246743 w 7736114"/>
              <a:gd name="connsiteY22" fmla="*/ 3048000 h 3440069"/>
              <a:gd name="connsiteX23" fmla="*/ 348343 w 7736114"/>
              <a:gd name="connsiteY23" fmla="*/ 3120572 h 3440069"/>
              <a:gd name="connsiteX24" fmla="*/ 406400 w 7736114"/>
              <a:gd name="connsiteY24" fmla="*/ 3164114 h 3440069"/>
              <a:gd name="connsiteX25" fmla="*/ 449943 w 7736114"/>
              <a:gd name="connsiteY25" fmla="*/ 3178629 h 3440069"/>
              <a:gd name="connsiteX26" fmla="*/ 595086 w 7736114"/>
              <a:gd name="connsiteY26" fmla="*/ 3207657 h 3440069"/>
              <a:gd name="connsiteX27" fmla="*/ 754743 w 7736114"/>
              <a:gd name="connsiteY27" fmla="*/ 3236686 h 3440069"/>
              <a:gd name="connsiteX28" fmla="*/ 1494971 w 7736114"/>
              <a:gd name="connsiteY28" fmla="*/ 3265714 h 3440069"/>
              <a:gd name="connsiteX29" fmla="*/ 1553029 w 7736114"/>
              <a:gd name="connsiteY29" fmla="*/ 3280229 h 3440069"/>
              <a:gd name="connsiteX30" fmla="*/ 1625600 w 7736114"/>
              <a:gd name="connsiteY30" fmla="*/ 3294743 h 3440069"/>
              <a:gd name="connsiteX31" fmla="*/ 1712686 w 7736114"/>
              <a:gd name="connsiteY31" fmla="*/ 3323772 h 3440069"/>
              <a:gd name="connsiteX32" fmla="*/ 1756229 w 7736114"/>
              <a:gd name="connsiteY32" fmla="*/ 3338286 h 3440069"/>
              <a:gd name="connsiteX33" fmla="*/ 1799771 w 7736114"/>
              <a:gd name="connsiteY33" fmla="*/ 3352800 h 3440069"/>
              <a:gd name="connsiteX34" fmla="*/ 2365829 w 7736114"/>
              <a:gd name="connsiteY34" fmla="*/ 3367314 h 3440069"/>
              <a:gd name="connsiteX35" fmla="*/ 3222171 w 7736114"/>
              <a:gd name="connsiteY35" fmla="*/ 3396343 h 3440069"/>
              <a:gd name="connsiteX36" fmla="*/ 3454400 w 7736114"/>
              <a:gd name="connsiteY36" fmla="*/ 3439886 h 3440069"/>
              <a:gd name="connsiteX37" fmla="*/ 4746171 w 7736114"/>
              <a:gd name="connsiteY37" fmla="*/ 3425372 h 3440069"/>
              <a:gd name="connsiteX38" fmla="*/ 5036457 w 7736114"/>
              <a:gd name="connsiteY38" fmla="*/ 3381829 h 3440069"/>
              <a:gd name="connsiteX39" fmla="*/ 5123543 w 7736114"/>
              <a:gd name="connsiteY39" fmla="*/ 3367314 h 3440069"/>
              <a:gd name="connsiteX40" fmla="*/ 5196114 w 7736114"/>
              <a:gd name="connsiteY40" fmla="*/ 3352800 h 3440069"/>
              <a:gd name="connsiteX41" fmla="*/ 6255657 w 7736114"/>
              <a:gd name="connsiteY41" fmla="*/ 3323772 h 3440069"/>
              <a:gd name="connsiteX42" fmla="*/ 6531429 w 7736114"/>
              <a:gd name="connsiteY42" fmla="*/ 3294743 h 3440069"/>
              <a:gd name="connsiteX43" fmla="*/ 6604000 w 7736114"/>
              <a:gd name="connsiteY43" fmla="*/ 3265714 h 3440069"/>
              <a:gd name="connsiteX44" fmla="*/ 7518400 w 7736114"/>
              <a:gd name="connsiteY44" fmla="*/ 3251200 h 3440069"/>
              <a:gd name="connsiteX45" fmla="*/ 7634514 w 7736114"/>
              <a:gd name="connsiteY45" fmla="*/ 3178629 h 3440069"/>
              <a:gd name="connsiteX46" fmla="*/ 7678057 w 7736114"/>
              <a:gd name="connsiteY46" fmla="*/ 3048000 h 3440069"/>
              <a:gd name="connsiteX47" fmla="*/ 7692571 w 7736114"/>
              <a:gd name="connsiteY47" fmla="*/ 2902857 h 3440069"/>
              <a:gd name="connsiteX48" fmla="*/ 7721600 w 7736114"/>
              <a:gd name="connsiteY48" fmla="*/ 2815772 h 3440069"/>
              <a:gd name="connsiteX49" fmla="*/ 7736114 w 7736114"/>
              <a:gd name="connsiteY49" fmla="*/ 2728686 h 3440069"/>
              <a:gd name="connsiteX50" fmla="*/ 7721600 w 7736114"/>
              <a:gd name="connsiteY50" fmla="*/ 1146629 h 3440069"/>
              <a:gd name="connsiteX51" fmla="*/ 7692571 w 7736114"/>
              <a:gd name="connsiteY51" fmla="*/ 943429 h 3440069"/>
              <a:gd name="connsiteX52" fmla="*/ 7678057 w 7736114"/>
              <a:gd name="connsiteY52" fmla="*/ 856343 h 3440069"/>
              <a:gd name="connsiteX53" fmla="*/ 7663543 w 7736114"/>
              <a:gd name="connsiteY53" fmla="*/ 740229 h 3440069"/>
              <a:gd name="connsiteX54" fmla="*/ 7649029 w 7736114"/>
              <a:gd name="connsiteY54" fmla="*/ 696686 h 3440069"/>
              <a:gd name="connsiteX55" fmla="*/ 7590971 w 7736114"/>
              <a:gd name="connsiteY55" fmla="*/ 508000 h 3440069"/>
              <a:gd name="connsiteX56" fmla="*/ 7576457 w 7736114"/>
              <a:gd name="connsiteY56" fmla="*/ 420914 h 3440069"/>
              <a:gd name="connsiteX57" fmla="*/ 7532914 w 7736114"/>
              <a:gd name="connsiteY57" fmla="*/ 290286 h 3440069"/>
              <a:gd name="connsiteX58" fmla="*/ 7503886 w 7736114"/>
              <a:gd name="connsiteY58" fmla="*/ 217714 h 3440069"/>
              <a:gd name="connsiteX59" fmla="*/ 7445829 w 7736114"/>
              <a:gd name="connsiteY59" fmla="*/ 116114 h 3440069"/>
              <a:gd name="connsiteX60" fmla="*/ 7387771 w 7736114"/>
              <a:gd name="connsiteY60" fmla="*/ 43543 h 3440069"/>
              <a:gd name="connsiteX61" fmla="*/ 7329714 w 7736114"/>
              <a:gd name="connsiteY61" fmla="*/ 29029 h 3440069"/>
              <a:gd name="connsiteX62" fmla="*/ 7170057 w 7736114"/>
              <a:gd name="connsiteY62" fmla="*/ 0 h 3440069"/>
              <a:gd name="connsiteX63" fmla="*/ 6705600 w 7736114"/>
              <a:gd name="connsiteY63" fmla="*/ 29029 h 3440069"/>
              <a:gd name="connsiteX64" fmla="*/ 6662057 w 7736114"/>
              <a:gd name="connsiteY64" fmla="*/ 43543 h 3440069"/>
              <a:gd name="connsiteX65" fmla="*/ 6589486 w 7736114"/>
              <a:gd name="connsiteY65" fmla="*/ 58057 h 3440069"/>
              <a:gd name="connsiteX66" fmla="*/ 6458857 w 7736114"/>
              <a:gd name="connsiteY66" fmla="*/ 87086 h 3440069"/>
              <a:gd name="connsiteX67" fmla="*/ 6386286 w 7736114"/>
              <a:gd name="connsiteY67" fmla="*/ 116114 h 3440069"/>
              <a:gd name="connsiteX68" fmla="*/ 6342743 w 7736114"/>
              <a:gd name="connsiteY68" fmla="*/ 145143 h 3440069"/>
              <a:gd name="connsiteX69" fmla="*/ 6226629 w 7736114"/>
              <a:gd name="connsiteY69" fmla="*/ 174172 h 3440069"/>
              <a:gd name="connsiteX70" fmla="*/ 6081486 w 7736114"/>
              <a:gd name="connsiteY70" fmla="*/ 232229 h 3440069"/>
              <a:gd name="connsiteX71" fmla="*/ 5965371 w 7736114"/>
              <a:gd name="connsiteY71" fmla="*/ 275772 h 3440069"/>
              <a:gd name="connsiteX72" fmla="*/ 5820229 w 7736114"/>
              <a:gd name="connsiteY72" fmla="*/ 333829 h 3440069"/>
              <a:gd name="connsiteX73" fmla="*/ 5646057 w 7736114"/>
              <a:gd name="connsiteY73" fmla="*/ 377372 h 3440069"/>
              <a:gd name="connsiteX74" fmla="*/ 5558971 w 7736114"/>
              <a:gd name="connsiteY74" fmla="*/ 406400 h 3440069"/>
              <a:gd name="connsiteX75" fmla="*/ 5500914 w 7736114"/>
              <a:gd name="connsiteY75" fmla="*/ 435429 h 3440069"/>
              <a:gd name="connsiteX76" fmla="*/ 5355771 w 7736114"/>
              <a:gd name="connsiteY76" fmla="*/ 449943 h 3440069"/>
              <a:gd name="connsiteX77" fmla="*/ 5283200 w 7736114"/>
              <a:gd name="connsiteY77" fmla="*/ 478972 h 3440069"/>
              <a:gd name="connsiteX78" fmla="*/ 5210629 w 7736114"/>
              <a:gd name="connsiteY78" fmla="*/ 493486 h 3440069"/>
              <a:gd name="connsiteX79" fmla="*/ 4978400 w 7736114"/>
              <a:gd name="connsiteY79" fmla="*/ 522514 h 3440069"/>
              <a:gd name="connsiteX80" fmla="*/ 3410857 w 7736114"/>
              <a:gd name="connsiteY80" fmla="*/ 566057 h 3440069"/>
              <a:gd name="connsiteX81" fmla="*/ 3120571 w 7736114"/>
              <a:gd name="connsiteY81" fmla="*/ 609600 h 3440069"/>
              <a:gd name="connsiteX82" fmla="*/ 2960914 w 7736114"/>
              <a:gd name="connsiteY82" fmla="*/ 624114 h 3440069"/>
              <a:gd name="connsiteX83" fmla="*/ 2670629 w 7736114"/>
              <a:gd name="connsiteY83" fmla="*/ 667657 h 3440069"/>
              <a:gd name="connsiteX84" fmla="*/ 1901371 w 7736114"/>
              <a:gd name="connsiteY84" fmla="*/ 653143 h 3440069"/>
              <a:gd name="connsiteX85" fmla="*/ 1654629 w 7736114"/>
              <a:gd name="connsiteY85" fmla="*/ 609600 h 3440069"/>
              <a:gd name="connsiteX86" fmla="*/ 1494971 w 7736114"/>
              <a:gd name="connsiteY86" fmla="*/ 595086 h 3440069"/>
              <a:gd name="connsiteX87" fmla="*/ 957943 w 7736114"/>
              <a:gd name="connsiteY87" fmla="*/ 609600 h 3440069"/>
              <a:gd name="connsiteX88" fmla="*/ 870857 w 7736114"/>
              <a:gd name="connsiteY88" fmla="*/ 638629 h 3440069"/>
              <a:gd name="connsiteX89" fmla="*/ 827314 w 7736114"/>
              <a:gd name="connsiteY89" fmla="*/ 653143 h 3440069"/>
              <a:gd name="connsiteX90" fmla="*/ 812800 w 7736114"/>
              <a:gd name="connsiteY90" fmla="*/ 653143 h 344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7736114" h="3440069">
                <a:moveTo>
                  <a:pt x="856343" y="522514"/>
                </a:moveTo>
                <a:cubicBezTo>
                  <a:pt x="854815" y="530154"/>
                  <a:pt x="834149" y="639474"/>
                  <a:pt x="827314" y="653143"/>
                </a:cubicBezTo>
                <a:cubicBezTo>
                  <a:pt x="816496" y="674780"/>
                  <a:pt x="795519" y="690054"/>
                  <a:pt x="783771" y="711200"/>
                </a:cubicBezTo>
                <a:cubicBezTo>
                  <a:pt x="771118" y="733975"/>
                  <a:pt x="765324" y="759963"/>
                  <a:pt x="754743" y="783772"/>
                </a:cubicBezTo>
                <a:cubicBezTo>
                  <a:pt x="737370" y="822862"/>
                  <a:pt x="705199" y="880905"/>
                  <a:pt x="682171" y="914400"/>
                </a:cubicBezTo>
                <a:cubicBezTo>
                  <a:pt x="644890" y="968626"/>
                  <a:pt x="612588" y="1027526"/>
                  <a:pt x="566057" y="1074057"/>
                </a:cubicBezTo>
                <a:cubicBezTo>
                  <a:pt x="457066" y="1183048"/>
                  <a:pt x="504616" y="1129086"/>
                  <a:pt x="420914" y="1233714"/>
                </a:cubicBezTo>
                <a:cubicBezTo>
                  <a:pt x="416076" y="1257905"/>
                  <a:pt x="418381" y="1284721"/>
                  <a:pt x="406400" y="1306286"/>
                </a:cubicBezTo>
                <a:cubicBezTo>
                  <a:pt x="393109" y="1330210"/>
                  <a:pt x="366154" y="1343563"/>
                  <a:pt x="348343" y="1364343"/>
                </a:cubicBezTo>
                <a:cubicBezTo>
                  <a:pt x="308021" y="1411385"/>
                  <a:pt x="259938" y="1454069"/>
                  <a:pt x="232229" y="1509486"/>
                </a:cubicBezTo>
                <a:cubicBezTo>
                  <a:pt x="195399" y="1583145"/>
                  <a:pt x="215202" y="1549540"/>
                  <a:pt x="174171" y="1611086"/>
                </a:cubicBezTo>
                <a:cubicBezTo>
                  <a:pt x="169333" y="1625600"/>
                  <a:pt x="163860" y="1639918"/>
                  <a:pt x="159657" y="1654629"/>
                </a:cubicBezTo>
                <a:cubicBezTo>
                  <a:pt x="154177" y="1673809"/>
                  <a:pt x="153001" y="1694351"/>
                  <a:pt x="145143" y="1712686"/>
                </a:cubicBezTo>
                <a:cubicBezTo>
                  <a:pt x="138271" y="1728720"/>
                  <a:pt x="125790" y="1741715"/>
                  <a:pt x="116114" y="1756229"/>
                </a:cubicBezTo>
                <a:cubicBezTo>
                  <a:pt x="106438" y="1785257"/>
                  <a:pt x="95878" y="1814006"/>
                  <a:pt x="87086" y="1843314"/>
                </a:cubicBezTo>
                <a:cubicBezTo>
                  <a:pt x="81354" y="1862421"/>
                  <a:pt x="78303" y="1882265"/>
                  <a:pt x="72571" y="1901372"/>
                </a:cubicBezTo>
                <a:cubicBezTo>
                  <a:pt x="63779" y="1930680"/>
                  <a:pt x="52335" y="1959149"/>
                  <a:pt x="43543" y="1988457"/>
                </a:cubicBezTo>
                <a:cubicBezTo>
                  <a:pt x="32688" y="2024641"/>
                  <a:pt x="984" y="2172715"/>
                  <a:pt x="0" y="2177143"/>
                </a:cubicBezTo>
                <a:cubicBezTo>
                  <a:pt x="4838" y="2370667"/>
                  <a:pt x="5520" y="2564339"/>
                  <a:pt x="14514" y="2757714"/>
                </a:cubicBezTo>
                <a:cubicBezTo>
                  <a:pt x="16389" y="2798022"/>
                  <a:pt x="51930" y="2830417"/>
                  <a:pt x="72571" y="2859314"/>
                </a:cubicBezTo>
                <a:cubicBezTo>
                  <a:pt x="107933" y="2908821"/>
                  <a:pt x="95211" y="2903601"/>
                  <a:pt x="145143" y="2946400"/>
                </a:cubicBezTo>
                <a:cubicBezTo>
                  <a:pt x="163510" y="2962143"/>
                  <a:pt x="186095" y="2972838"/>
                  <a:pt x="203200" y="2989943"/>
                </a:cubicBezTo>
                <a:cubicBezTo>
                  <a:pt x="220305" y="3007048"/>
                  <a:pt x="229638" y="3030895"/>
                  <a:pt x="246743" y="3048000"/>
                </a:cubicBezTo>
                <a:cubicBezTo>
                  <a:pt x="270458" y="3071715"/>
                  <a:pt x="319500" y="3099970"/>
                  <a:pt x="348343" y="3120572"/>
                </a:cubicBezTo>
                <a:cubicBezTo>
                  <a:pt x="368027" y="3134632"/>
                  <a:pt x="385397" y="3152112"/>
                  <a:pt x="406400" y="3164114"/>
                </a:cubicBezTo>
                <a:cubicBezTo>
                  <a:pt x="419684" y="3171705"/>
                  <a:pt x="435035" y="3175189"/>
                  <a:pt x="449943" y="3178629"/>
                </a:cubicBezTo>
                <a:cubicBezTo>
                  <a:pt x="498019" y="3189723"/>
                  <a:pt x="546705" y="3197981"/>
                  <a:pt x="595086" y="3207657"/>
                </a:cubicBezTo>
                <a:cubicBezTo>
                  <a:pt x="624251" y="3213490"/>
                  <a:pt x="729529" y="3235359"/>
                  <a:pt x="754743" y="3236686"/>
                </a:cubicBezTo>
                <a:cubicBezTo>
                  <a:pt x="1001334" y="3249664"/>
                  <a:pt x="1248228" y="3256038"/>
                  <a:pt x="1494971" y="3265714"/>
                </a:cubicBezTo>
                <a:cubicBezTo>
                  <a:pt x="1514324" y="3270552"/>
                  <a:pt x="1533556" y="3275902"/>
                  <a:pt x="1553029" y="3280229"/>
                </a:cubicBezTo>
                <a:cubicBezTo>
                  <a:pt x="1577111" y="3285581"/>
                  <a:pt x="1601800" y="3288252"/>
                  <a:pt x="1625600" y="3294743"/>
                </a:cubicBezTo>
                <a:cubicBezTo>
                  <a:pt x="1655121" y="3302794"/>
                  <a:pt x="1683657" y="3314096"/>
                  <a:pt x="1712686" y="3323772"/>
                </a:cubicBezTo>
                <a:lnTo>
                  <a:pt x="1756229" y="3338286"/>
                </a:lnTo>
                <a:cubicBezTo>
                  <a:pt x="1770743" y="3343124"/>
                  <a:pt x="1784477" y="3352408"/>
                  <a:pt x="1799771" y="3352800"/>
                </a:cubicBezTo>
                <a:lnTo>
                  <a:pt x="2365829" y="3367314"/>
                </a:lnTo>
                <a:lnTo>
                  <a:pt x="3222171" y="3396343"/>
                </a:lnTo>
                <a:cubicBezTo>
                  <a:pt x="3320221" y="3445368"/>
                  <a:pt x="3291288" y="3439886"/>
                  <a:pt x="3454400" y="3439886"/>
                </a:cubicBezTo>
                <a:cubicBezTo>
                  <a:pt x="3885018" y="3439886"/>
                  <a:pt x="4315581" y="3430210"/>
                  <a:pt x="4746171" y="3425372"/>
                </a:cubicBezTo>
                <a:lnTo>
                  <a:pt x="5036457" y="3381829"/>
                </a:lnTo>
                <a:cubicBezTo>
                  <a:pt x="5065544" y="3377354"/>
                  <a:pt x="5094685" y="3373085"/>
                  <a:pt x="5123543" y="3367314"/>
                </a:cubicBezTo>
                <a:cubicBezTo>
                  <a:pt x="5147733" y="3362476"/>
                  <a:pt x="5171463" y="3353748"/>
                  <a:pt x="5196114" y="3352800"/>
                </a:cubicBezTo>
                <a:cubicBezTo>
                  <a:pt x="5549166" y="3339221"/>
                  <a:pt x="5902476" y="3333448"/>
                  <a:pt x="6255657" y="3323772"/>
                </a:cubicBezTo>
                <a:cubicBezTo>
                  <a:pt x="6564745" y="3261952"/>
                  <a:pt x="5835875" y="3404568"/>
                  <a:pt x="6531429" y="3294743"/>
                </a:cubicBezTo>
                <a:cubicBezTo>
                  <a:pt x="6557164" y="3290680"/>
                  <a:pt x="6577971" y="3266862"/>
                  <a:pt x="6604000" y="3265714"/>
                </a:cubicBezTo>
                <a:cubicBezTo>
                  <a:pt x="6908542" y="3252278"/>
                  <a:pt x="7213600" y="3256038"/>
                  <a:pt x="7518400" y="3251200"/>
                </a:cubicBezTo>
                <a:cubicBezTo>
                  <a:pt x="7586896" y="3228369"/>
                  <a:pt x="7608545" y="3240955"/>
                  <a:pt x="7634514" y="3178629"/>
                </a:cubicBezTo>
                <a:cubicBezTo>
                  <a:pt x="7652167" y="3136261"/>
                  <a:pt x="7678057" y="3048000"/>
                  <a:pt x="7678057" y="3048000"/>
                </a:cubicBezTo>
                <a:cubicBezTo>
                  <a:pt x="7682895" y="2999619"/>
                  <a:pt x="7683610" y="2950646"/>
                  <a:pt x="7692571" y="2902857"/>
                </a:cubicBezTo>
                <a:cubicBezTo>
                  <a:pt x="7698210" y="2872782"/>
                  <a:pt x="7714179" y="2845457"/>
                  <a:pt x="7721600" y="2815772"/>
                </a:cubicBezTo>
                <a:cubicBezTo>
                  <a:pt x="7728738" y="2787222"/>
                  <a:pt x="7731276" y="2757715"/>
                  <a:pt x="7736114" y="2728686"/>
                </a:cubicBezTo>
                <a:cubicBezTo>
                  <a:pt x="7731276" y="2201334"/>
                  <a:pt x="7734459" y="1673847"/>
                  <a:pt x="7721600" y="1146629"/>
                </a:cubicBezTo>
                <a:cubicBezTo>
                  <a:pt x="7719932" y="1078228"/>
                  <a:pt x="7703819" y="1010919"/>
                  <a:pt x="7692571" y="943429"/>
                </a:cubicBezTo>
                <a:cubicBezTo>
                  <a:pt x="7687733" y="914400"/>
                  <a:pt x="7682219" y="885476"/>
                  <a:pt x="7678057" y="856343"/>
                </a:cubicBezTo>
                <a:cubicBezTo>
                  <a:pt x="7672541" y="817729"/>
                  <a:pt x="7670520" y="778606"/>
                  <a:pt x="7663543" y="740229"/>
                </a:cubicBezTo>
                <a:cubicBezTo>
                  <a:pt x="7660806" y="725176"/>
                  <a:pt x="7653055" y="711446"/>
                  <a:pt x="7649029" y="696686"/>
                </a:cubicBezTo>
                <a:cubicBezTo>
                  <a:pt x="7603583" y="530051"/>
                  <a:pt x="7641411" y="634100"/>
                  <a:pt x="7590971" y="508000"/>
                </a:cubicBezTo>
                <a:cubicBezTo>
                  <a:pt x="7586133" y="478971"/>
                  <a:pt x="7584040" y="449349"/>
                  <a:pt x="7576457" y="420914"/>
                </a:cubicBezTo>
                <a:cubicBezTo>
                  <a:pt x="7564631" y="376566"/>
                  <a:pt x="7549960" y="332901"/>
                  <a:pt x="7532914" y="290286"/>
                </a:cubicBezTo>
                <a:cubicBezTo>
                  <a:pt x="7523238" y="266095"/>
                  <a:pt x="7514467" y="241523"/>
                  <a:pt x="7503886" y="217714"/>
                </a:cubicBezTo>
                <a:cubicBezTo>
                  <a:pt x="7486357" y="178274"/>
                  <a:pt x="7471297" y="150072"/>
                  <a:pt x="7445829" y="116114"/>
                </a:cubicBezTo>
                <a:cubicBezTo>
                  <a:pt x="7427242" y="91331"/>
                  <a:pt x="7412554" y="62130"/>
                  <a:pt x="7387771" y="43543"/>
                </a:cubicBezTo>
                <a:cubicBezTo>
                  <a:pt x="7371813" y="31574"/>
                  <a:pt x="7348894" y="34509"/>
                  <a:pt x="7329714" y="29029"/>
                </a:cubicBezTo>
                <a:cubicBezTo>
                  <a:pt x="7225297" y="-805"/>
                  <a:pt x="7362210" y="24019"/>
                  <a:pt x="7170057" y="0"/>
                </a:cubicBezTo>
                <a:cubicBezTo>
                  <a:pt x="7015238" y="9676"/>
                  <a:pt x="6860154" y="15781"/>
                  <a:pt x="6705600" y="29029"/>
                </a:cubicBezTo>
                <a:cubicBezTo>
                  <a:pt x="6690356" y="30336"/>
                  <a:pt x="6676900" y="39832"/>
                  <a:pt x="6662057" y="43543"/>
                </a:cubicBezTo>
                <a:cubicBezTo>
                  <a:pt x="6638124" y="49526"/>
                  <a:pt x="6613568" y="52705"/>
                  <a:pt x="6589486" y="58057"/>
                </a:cubicBezTo>
                <a:cubicBezTo>
                  <a:pt x="6405021" y="99050"/>
                  <a:pt x="6677720" y="43315"/>
                  <a:pt x="6458857" y="87086"/>
                </a:cubicBezTo>
                <a:cubicBezTo>
                  <a:pt x="6434667" y="96762"/>
                  <a:pt x="6409589" y="104462"/>
                  <a:pt x="6386286" y="116114"/>
                </a:cubicBezTo>
                <a:cubicBezTo>
                  <a:pt x="6370684" y="123915"/>
                  <a:pt x="6358345" y="137342"/>
                  <a:pt x="6342743" y="145143"/>
                </a:cubicBezTo>
                <a:cubicBezTo>
                  <a:pt x="6312992" y="160018"/>
                  <a:pt x="6254226" y="168652"/>
                  <a:pt x="6226629" y="174172"/>
                </a:cubicBezTo>
                <a:cubicBezTo>
                  <a:pt x="6090469" y="242250"/>
                  <a:pt x="6260845" y="160485"/>
                  <a:pt x="6081486" y="232229"/>
                </a:cubicBezTo>
                <a:cubicBezTo>
                  <a:pt x="5954990" y="282828"/>
                  <a:pt x="6091069" y="244347"/>
                  <a:pt x="5965371" y="275772"/>
                </a:cubicBezTo>
                <a:cubicBezTo>
                  <a:pt x="5814339" y="366390"/>
                  <a:pt x="5970577" y="283713"/>
                  <a:pt x="5820229" y="333829"/>
                </a:cubicBezTo>
                <a:cubicBezTo>
                  <a:pt x="5652931" y="389595"/>
                  <a:pt x="5917679" y="343418"/>
                  <a:pt x="5646057" y="377372"/>
                </a:cubicBezTo>
                <a:cubicBezTo>
                  <a:pt x="5617028" y="387048"/>
                  <a:pt x="5587381" y="395036"/>
                  <a:pt x="5558971" y="406400"/>
                </a:cubicBezTo>
                <a:cubicBezTo>
                  <a:pt x="5538882" y="414436"/>
                  <a:pt x="5522070" y="430895"/>
                  <a:pt x="5500914" y="435429"/>
                </a:cubicBezTo>
                <a:cubicBezTo>
                  <a:pt x="5453371" y="445617"/>
                  <a:pt x="5404152" y="445105"/>
                  <a:pt x="5355771" y="449943"/>
                </a:cubicBezTo>
                <a:cubicBezTo>
                  <a:pt x="5331581" y="459619"/>
                  <a:pt x="5308155" y="471485"/>
                  <a:pt x="5283200" y="478972"/>
                </a:cubicBezTo>
                <a:cubicBezTo>
                  <a:pt x="5259571" y="486061"/>
                  <a:pt x="5235050" y="489997"/>
                  <a:pt x="5210629" y="493486"/>
                </a:cubicBezTo>
                <a:cubicBezTo>
                  <a:pt x="5133401" y="504518"/>
                  <a:pt x="5054554" y="505591"/>
                  <a:pt x="4978400" y="522514"/>
                </a:cubicBezTo>
                <a:cubicBezTo>
                  <a:pt x="4380182" y="655453"/>
                  <a:pt x="4892374" y="551092"/>
                  <a:pt x="3410857" y="566057"/>
                </a:cubicBezTo>
                <a:cubicBezTo>
                  <a:pt x="2885502" y="609839"/>
                  <a:pt x="3506474" y="548669"/>
                  <a:pt x="3120571" y="609600"/>
                </a:cubicBezTo>
                <a:cubicBezTo>
                  <a:pt x="3067786" y="617934"/>
                  <a:pt x="3014087" y="618797"/>
                  <a:pt x="2960914" y="624114"/>
                </a:cubicBezTo>
                <a:cubicBezTo>
                  <a:pt x="2801577" y="640048"/>
                  <a:pt x="2842460" y="636416"/>
                  <a:pt x="2670629" y="667657"/>
                </a:cubicBezTo>
                <a:cubicBezTo>
                  <a:pt x="2414210" y="662819"/>
                  <a:pt x="2157418" y="667774"/>
                  <a:pt x="1901371" y="653143"/>
                </a:cubicBezTo>
                <a:cubicBezTo>
                  <a:pt x="1817989" y="648378"/>
                  <a:pt x="1737804" y="617161"/>
                  <a:pt x="1654629" y="609600"/>
                </a:cubicBezTo>
                <a:lnTo>
                  <a:pt x="1494971" y="595086"/>
                </a:lnTo>
                <a:cubicBezTo>
                  <a:pt x="1315962" y="599924"/>
                  <a:pt x="1136583" y="597137"/>
                  <a:pt x="957943" y="609600"/>
                </a:cubicBezTo>
                <a:cubicBezTo>
                  <a:pt x="927418" y="611730"/>
                  <a:pt x="899886" y="628953"/>
                  <a:pt x="870857" y="638629"/>
                </a:cubicBezTo>
                <a:cubicBezTo>
                  <a:pt x="856343" y="643467"/>
                  <a:pt x="842613" y="653143"/>
                  <a:pt x="827314" y="653143"/>
                </a:cubicBezTo>
                <a:lnTo>
                  <a:pt x="812800" y="65314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66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перестановки слагаемых значение суммы не меняется.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2+1=3     4+3=7     6+2=8</a:t>
            </a:r>
          </a:p>
          <a:p>
            <a:r>
              <a:rPr lang="ru-RU" sz="5400" dirty="0" smtClean="0"/>
              <a:t>1+2=3     3+4=7     2+6=8</a:t>
            </a:r>
            <a:endParaRPr lang="ru-RU" sz="5400" dirty="0"/>
          </a:p>
        </p:txBody>
      </p:sp>
      <p:pic>
        <p:nvPicPr>
          <p:cNvPr id="2050" name="Picture 2" descr="C:\Users\Кобзев\Pictures\для презентации\_prev_242_450323fa5e13c43a58f92116d2d9b8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314478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8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36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Corbel</vt:lpstr>
      <vt:lpstr>Gill Sans MT</vt:lpstr>
      <vt:lpstr>Verdana</vt:lpstr>
      <vt:lpstr>Wingdings 2</vt:lpstr>
      <vt:lpstr>Солнцестояние</vt:lpstr>
      <vt:lpstr>Переместительное свойство сложения</vt:lpstr>
      <vt:lpstr>От перестановки слагаемых значение суммы не меняется.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Переместительное свойство сложения</dc:title>
  <dc:creator>Кобзев</dc:creator>
  <cp:lastModifiedBy>RePack by Diakov</cp:lastModifiedBy>
  <cp:revision>4</cp:revision>
  <dcterms:created xsi:type="dcterms:W3CDTF">2013-03-24T12:29:13Z</dcterms:created>
  <dcterms:modified xsi:type="dcterms:W3CDTF">2022-04-09T20:37:36Z</dcterms:modified>
</cp:coreProperties>
</file>