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6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txBgFill val="auto"/>
        <a:latin typeface="Constantia" pitchFamily="1" charset="-52"/>
        <a:ea typeface="Constantia" pitchFamily="1" charset="-52"/>
        <a:cs typeface="Constantia" pitchFamily="1" charset="-52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txBgFill val="auto"/>
        <a:latin typeface="Constantia" pitchFamily="1" charset="-52"/>
        <a:ea typeface="Constantia" pitchFamily="1" charset="-52"/>
        <a:cs typeface="Constantia" pitchFamily="1" charset="-52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txBgFill val="auto"/>
        <a:latin typeface="Constantia" pitchFamily="1" charset="-52"/>
        <a:ea typeface="Constantia" pitchFamily="1" charset="-52"/>
        <a:cs typeface="Constantia" pitchFamily="1" charset="-52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txBgFill val="auto"/>
        <a:latin typeface="Constantia" pitchFamily="1" charset="-52"/>
        <a:ea typeface="Constantia" pitchFamily="1" charset="-52"/>
        <a:cs typeface="Constantia" pitchFamily="1" charset="-52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txBgFill val="auto"/>
        <a:latin typeface="Constantia" pitchFamily="1" charset="-52"/>
        <a:ea typeface="Constantia" pitchFamily="1" charset="-52"/>
        <a:cs typeface="Constantia" pitchFamily="1" charset="-52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txBgFill val="auto"/>
        <a:latin typeface="Constantia" pitchFamily="1" charset="-52"/>
        <a:ea typeface="Constantia" pitchFamily="1" charset="-52"/>
        <a:cs typeface="Constantia" pitchFamily="1" charset="-52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txBgFill val="auto"/>
        <a:latin typeface="Constantia" pitchFamily="1" charset="-52"/>
        <a:ea typeface="Constantia" pitchFamily="1" charset="-52"/>
        <a:cs typeface="Constantia" pitchFamily="1" charset="-52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txBgFill val="auto"/>
        <a:latin typeface="Constantia" pitchFamily="1" charset="-52"/>
        <a:ea typeface="Constantia" pitchFamily="1" charset="-52"/>
        <a:cs typeface="Constantia" pitchFamily="1" charset="-52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en-us" sz="1800" b="0" i="0" u="none" strike="noStrike" kern="1" spc="0" baseline="0">
        <a:solidFill>
          <a:schemeClr val="tx1"/>
        </a:solidFill>
        <a:effectLst/>
        <a:txBgFill val="auto"/>
        <a:latin typeface="Constantia" pitchFamily="1" charset="-52"/>
        <a:ea typeface="Constantia" pitchFamily="1" charset="-52"/>
        <a:cs typeface="Constantia" pitchFamily="1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649493840" val="962" revOS="4"/>
      <pr:smFileRevision xmlns:pr="smNativeData" dt="1649493840" val="0"/>
      <pr:guideOptions xmlns:pr="smNativeData" dt="1649493840" snapToGrid="1" snapToBorder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>
      <p:cViewPr varScale="1">
        <p:scale>
          <a:sx n="59" d="100"/>
          <a:sy n="59" d="100"/>
        </p:scale>
        <p:origin x="1485" y="203"/>
      </p:cViewPr>
      <p:guideLst x="0" y="0"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7" d="100"/>
        <a:sy n="17" d="100"/>
      </p:scale>
      <p:origin x="0" y="0"/>
    </p:cViewPr>
  </p:sorterViewPr>
  <p:notesViewPr>
    <p:cSldViewPr>
      <p:cViewPr>
        <p:scale>
          <a:sx n="59" d="100"/>
          <a:sy n="59" d="100"/>
        </p:scale>
        <p:origin x="1485" y="203"/>
      </p:cViewPr>
    </p:cSldViewPr>
  </p:notesViewPr>
  <p:gridSpacing cx="76200" cy="76200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 preserve="1">
  <p:cSld name="Титульный слайд">
    <p:bg>
      <p:bgPr>
        <a:gradFill flip="none" rotWithShape="0">
          <a:gsLst>
            <a:gs pos="0">
              <a:srgbClr val="4DA2D5"/>
            </a:gs>
            <a:gs pos="25000">
              <a:srgbClr val="4E96C7"/>
            </a:gs>
            <a:gs pos="100000">
              <a:srgbClr val="002D37"/>
            </a:gs>
          </a:gsLst>
          <a:path path="circle">
            <a:fillToRect l="50000" t="110000" r="50000" b="-1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8"/>
          <p:cNvSpPr>
            <a:spLocks noGrp="1" noChangeArrowheads="1"/>
            <a:extLst>
              <a:ext uri="smNativeData">
                <pr:smNativeData xmlns:pr="smNativeData" val="SMDATA_16_UEdRYhMAAAAlAAAAZAAAAA0AAAAAAAAAAAAAAAAd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J/f38AAAAAA8zMzADAwP8Af39/AAAAAAAAAAAAAAAAAAAAAAAAAAAAIQAAABgAAAAUAAAASAMAAHAIAACVMwAAsBMAABAAAAAmAAAACAAAADmgAACAHwAA"/>
              </a:ext>
            </a:extLst>
          </p:cNvSpPr>
          <p:nvPr>
            <p:ph type="ctrTitle"/>
          </p:nvPr>
        </p:nvSpPr>
        <p:spPr>
          <a:xfrm>
            <a:off x="533400" y="1371600"/>
            <a:ext cx="7851775" cy="1828800"/>
          </a:xfrm>
          <a:ln>
            <a:noFill/>
          </a:ln>
        </p:spPr>
        <p:txBody>
          <a:bodyPr vert="horz" wrap="square" lIns="0" tIns="0" rIns="18415" bIns="0" numCol="1" spcCol="215900" anchor="b">
            <a:prstTxWarp prst="textNoShape">
              <a:avLst/>
            </a:prstTxWarp>
          </a:bodyPr>
          <a:lstStyle>
            <a:lvl1pPr algn="r">
              <a:spcBef>
                <a:spcPts val="0"/>
              </a:spcBef>
              <a:buNone/>
              <a:defRPr lang="ru-ru" sz="5600" b="1">
                <a:solidFill>
                  <a:srgbClr val="53DEEA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Calibri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Подзаголовок 16"/>
          <p:cNvSpPr>
            <a:spLocks noGrp="1" noChangeArrowheads="1"/>
            <a:extLst>
              <a:ext uri="smNativeData">
                <pr:smNativeData xmlns:pr="smNativeData" val="SMDATA_16_UEdRYhMAAAAlAAAAZAAAAA0AAAAAAAAAAEgAAAAd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SAMAANwTAACaMwAApB4AABAAAAAmAAAACAAAAA2AAAAAAAAA"/>
              </a:ext>
            </a:extLst>
          </p:cNvSpPr>
          <p:nvPr>
            <p:ph type="subTitle" idx="1"/>
          </p:nvPr>
        </p:nvSpPr>
        <p:spPr>
          <a:xfrm>
            <a:off x="533400" y="3228340"/>
            <a:ext cx="7854950" cy="1752600"/>
          </a:xfrm>
        </p:spPr>
        <p:txBody>
          <a:bodyPr vert="horz" wrap="square" lIns="0" tIns="45720" rIns="18415" bIns="45720" numCol="1" spcCol="215900" anchor="t">
            <a:prstTxWarp prst="textNoShape">
              <a:avLst/>
            </a:prstTxWarp>
          </a:bodyPr>
          <a:lstStyle>
            <a:lvl1pPr marL="0" marR="45720" indent="0" algn="r">
              <a:buNone/>
              <a:defRPr lang="ru-ru">
                <a:solidFill>
                  <a:schemeClr val="tx1"/>
                </a:solidFill>
              </a:defRPr>
            </a:lvl1pPr>
            <a:lvl2pPr marL="457200" indent="0" algn="ctr">
              <a:buNone/>
              <a:defRPr lang="ru-ru"/>
            </a:lvl2pPr>
            <a:lvl3pPr marL="914400" indent="0" algn="ctr">
              <a:buNone/>
              <a:defRPr lang="ru-ru"/>
            </a:lvl3pPr>
            <a:lvl4pPr marL="1371600" indent="0" algn="ctr">
              <a:buNone/>
              <a:defRPr lang="ru-ru"/>
            </a:lvl4pPr>
            <a:lvl5pPr marL="1828800" indent="0" algn="ctr">
              <a:buNone/>
              <a:defRPr lang="ru-ru"/>
            </a:lvl5pPr>
            <a:lvl6pPr marL="2286000" indent="0" algn="ctr">
              <a:buNone/>
              <a:defRPr lang="en-us"/>
            </a:lvl6pPr>
            <a:lvl7pPr marL="2743200" indent="0" algn="ctr">
              <a:buNone/>
              <a:defRPr lang="en-us"/>
            </a:lvl7pPr>
            <a:lvl8pPr marL="3200400" indent="0" algn="ctr">
              <a:buNone/>
              <a:defRPr lang="en-us"/>
            </a:lvl8pPr>
            <a:lvl9pPr marL="3657600" indent="0" algn="ctr">
              <a:buNone/>
              <a:defRPr lang="en-us"/>
            </a:lvl9pPr>
          </a:lstStyle>
          <a:p>
            <a:pPr>
              <a:defRPr lang="ru-ru"/>
            </a:pPr>
            <a:r>
              <a:t>Образец подзаголовка</a:t>
            </a:r>
          </a:p>
        </p:txBody>
      </p:sp>
      <p:sp>
        <p:nvSpPr>
          <p:cNvPr id="4" name="Дата 29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263B2478-36CB-6ED2-8583-C0876ACD7395}" type="datetime1">
              <a:t>9/3/2020</a:t>
            </a:fld>
          </a:p>
        </p:txBody>
      </p:sp>
      <p:sp>
        <p:nvSpPr>
          <p:cNvPr id="5" name="Нижний колонтитул 18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</a:p>
        </p:txBody>
      </p:sp>
      <p:sp>
        <p:nvSpPr>
          <p:cNvPr id="6" name="Номер слайда 26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A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63B5B42-0CCB-6EAD-8583-FAF815CD73AF}" type="slidenum">
              <a:t>‹#›</a:t>
            </a:fld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UEdRYhMAAAAlAAAAZAAAAA0AAAAAAAAAAEg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FUEAABwNQAAXQs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6_UEdRYh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OgLAABwNQAA6CYAABAAAAAmAAAACAAAAAIAAAAAAAAA"/>
              </a:ext>
            </a:extLst>
          </p:cNvSpPr>
          <p:nvPr>
            <p:ph idx="1"/>
          </p:nvPr>
        </p:nvSpPr>
        <p:spPr/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263B4271-3FCB-6EB4-8583-C9E10CCD739C}" type="datetime1">
              <a:t>9/3/2020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A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63B05FA-B4CB-6EF3-8583-42A64BCD7317}" type="slidenum"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ChangeArrowheads="1"/>
            <a:extLst>
              <a:ext uri="smNativeData">
                <pr:smNativeData xmlns:pr="smNativeData" val="SMDATA_16_UEdRYhMAAAAlAAAAZAAAAA0AAAAAAAAAAEgAAAAAAAAAAAAAAAAAAAAC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yCgAAKAFAABwNQAAsCUAABAAAAAmAAAACAAAAAMAAAAAAAAA"/>
              </a:ext>
            </a:extLst>
          </p:cNvSpPr>
          <p:nvPr>
            <p:ph type="title"/>
          </p:nvPr>
        </p:nvSpPr>
        <p:spPr>
          <a:xfrm>
            <a:off x="6629400" y="914400"/>
            <a:ext cx="2057400" cy="5212080"/>
          </a:xfrm>
        </p:spPr>
        <p:txBody>
          <a:bodyPr vert="vert" wrap="square" lIns="0" tIns="45720" rIns="0" bIns="0" numCol="1" spcCol="215900" anchor="b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 noChangeArrowheads="1"/>
            <a:extLst>
              <a:ext uri="smNativeData">
                <pr:smNativeData xmlns:pr="smNativeData" val="SMDATA_16_UEdRYhMAAAAlAAAAZAAAAA0AAAAAkAAAAEgAAACQAAAASAAAAAAAAAAAAAAAAQ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KAFAADYJwAAsCUAABAAAAAmAAAACAAAAAMAAAAAAAAA"/>
              </a:ext>
            </a:extLst>
          </p:cNvSpPr>
          <p:nvPr>
            <p:ph idx="1"/>
          </p:nvPr>
        </p:nvSpPr>
        <p:spPr>
          <a:xfrm>
            <a:off x="457200" y="914400"/>
            <a:ext cx="6019800" cy="5212080"/>
          </a:xfrm>
        </p:spPr>
        <p:txBody>
          <a:bodyPr vert="vert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263B33C8-86CB-6EC5-8583-70907DCD7325}" type="datetime1">
              <a:t>9/3/2020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A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63B3C6F-21CB-6ECA-8583-D79F72CD7382}" type="slidenum"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UEdRYhMAAAAlAAAAZAAAAA0AAAAAAAAAAEg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DAEMwQ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FUEAABwNQAAXQs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UEdR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OgLAABwNQAA6CYAABAAAAAmAAAACAAAAAAAAAAAAAAA"/>
              </a:ext>
            </a:extLst>
          </p:cNvSpPr>
          <p:nvPr>
            <p:ph idx="1"/>
          </p:nvPr>
        </p:nvSpPr>
        <p:spPr/>
        <p:txBody>
          <a:bodyPr/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263B7627-69CB-6E80-8583-9FD538CD73CA}" type="datetime1">
              <a:t>9/3/2020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GdQSw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A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63B01AA-E4CB-6EF7-8583-12A24FCD7347}" type="slidenum"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 preserve="1">
  <p:cSld name="Заголовок раздела">
    <p:bg>
      <p:bgPr>
        <a:gradFill flip="none" rotWithShape="0">
          <a:gsLst>
            <a:gs pos="0">
              <a:srgbClr val="4DA2D5"/>
            </a:gs>
            <a:gs pos="25000">
              <a:srgbClr val="4E96C7"/>
            </a:gs>
            <a:gs pos="100000">
              <a:srgbClr val="002D37"/>
            </a:gs>
          </a:gsLst>
          <a:path path="circle">
            <a:fillToRect l="50000" t="110000" r="50000" b="-1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GdQSw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J/f38AAAAAA8zMzADAwP8Af39/AAAAAAAAAAAAAAAAAAAAAAAAAAAAIQAAABgAAAAUAAAAQwMAABoIAAATMwAAexAAABAAAAAmAAAACAAAADGgAACAHwAA"/>
              </a:ext>
            </a:extLst>
          </p:cNvSpPr>
          <p:nvPr>
            <p:ph type="title"/>
          </p:nvPr>
        </p:nvSpPr>
        <p:spPr>
          <a:xfrm>
            <a:off x="530225" y="1316990"/>
            <a:ext cx="7772400" cy="1362075"/>
          </a:xfrm>
          <a:ln>
            <a:noFill/>
          </a:ln>
        </p:spPr>
        <p:txBody>
          <a:bodyPr vert="horz" wrap="square" lIns="0" tIns="0" rIns="0" bIns="0" numCol="1" spcCol="215900" anchor="b">
            <a:prstTxWarp prst="textNoShape">
              <a:avLst/>
            </a:prstTxWarp>
          </a:bodyPr>
          <a:lstStyle>
            <a:lvl1pPr algn="l">
              <a:spcBef>
                <a:spcPts val="0"/>
              </a:spcBef>
              <a:buNone/>
              <a:defRPr lang="ru-ru" sz="5600" b="1" baseline="0">
                <a:solidFill>
                  <a:srgbClr val="50E2AB"/>
                </a:solidFill>
                <a:effectLst>
                  <a:outerShdw dist="63500" dir="3600000" algn="tl" rotWithShape="0">
                    <a:srgbClr val="000000">
                      <a:alpha val="40000"/>
                    </a:srgbClr>
                  </a:outerShdw>
                </a:effectLst>
                <a:latin typeface="Calibri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6_UEdRYhMAAAAlAAAAZAAAAA0AAAAASAAAAEgAAABI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QwMAAKMQAAATMwAA7RkAABAAAAAmAAAACAAAAA2AAAAAAAAA"/>
              </a:ext>
            </a:extLst>
          </p:cNvSpPr>
          <p:nvPr>
            <p:ph idx="1"/>
          </p:nvPr>
        </p:nvSpPr>
        <p:spPr>
          <a:xfrm>
            <a:off x="530225" y="2704465"/>
            <a:ext cx="7772400" cy="1510030"/>
          </a:xfrm>
        </p:spPr>
        <p:txBody>
          <a:bodyPr vert="horz" wrap="square" lIns="45720" tIns="45720" rIns="45720" bIns="45720" numCol="1" spcCol="215900" anchor="t">
            <a:prstTxWarp prst="textNoShape">
              <a:avLst/>
            </a:prstTxWarp>
          </a:bodyPr>
          <a:lstStyle>
            <a:lvl1pPr marL="0" indent="0">
              <a:buNone/>
              <a:defRPr lang="ru-ru" sz="2200">
                <a:solidFill>
                  <a:schemeClr val="tx1"/>
                </a:solidFill>
              </a:defRPr>
            </a:lvl1pPr>
            <a:lvl2pPr>
              <a:buNone/>
              <a:defRPr lang="ru-ru" sz="1800">
                <a:solidFill>
                  <a:srgbClr val="FFFFFF"/>
                </a:solidFill>
              </a:defRPr>
            </a:lvl2pPr>
            <a:lvl3pPr>
              <a:buNone/>
              <a:defRPr lang="ru-ru" sz="1600">
                <a:solidFill>
                  <a:srgbClr val="FFFFFF"/>
                </a:solidFill>
              </a:defRPr>
            </a:lvl3pPr>
            <a:lvl4pPr>
              <a:buNone/>
              <a:defRPr lang="ru-ru" sz="1400">
                <a:solidFill>
                  <a:srgbClr val="FFFFFF"/>
                </a:solidFill>
              </a:defRPr>
            </a:lvl4pPr>
            <a:lvl5pPr>
              <a:buNone/>
              <a:defRPr lang="ru-ru" sz="1400">
                <a:solidFill>
                  <a:srgbClr val="FFFFFF"/>
                </a:solidFill>
              </a:defRPr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Дата 3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263B1010-5ECB-6EE6-8583-A8B35ECD73FD}" type="datetime1">
              <a:t>9/3/2020</a:t>
            </a:fld>
          </a:p>
        </p:txBody>
      </p:sp>
      <p:sp>
        <p:nvSpPr>
          <p:cNvPr id="5" name="Нижний колонтитул 4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</a:p>
        </p:txBody>
      </p:sp>
      <p:sp>
        <p:nvSpPr>
          <p:cNvPr id="6" name="Номер слайда 5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A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63B4E68-26CB-6EB8-8583-D0ED00CD7385}" type="slidenum">
              <a:t>‹#›</a:t>
            </a:fld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UEdRYhMAAAAlAAAAZAAAAA0AAAAAAAAAAEg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FUEAABwNQAAXQsAABAAAAAmAAAACAAAAAAAAAAAAAAA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UEdR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NALAACoGwAAGCcAABAAAAAmAAAACAAAAAGAAAAAAAAA"/>
              </a:ext>
            </a:extLst>
          </p:cNvSpPr>
          <p:nvPr>
            <p:ph idx="1"/>
          </p:nvPr>
        </p:nvSpPr>
        <p:spPr>
          <a:xfrm>
            <a:off x="457200" y="1920240"/>
            <a:ext cx="4038600" cy="4434840"/>
          </a:xfrm>
        </p:spPr>
        <p:txBody>
          <a:bodyPr/>
          <a:lstStyle>
            <a:lvl1pPr>
              <a:defRPr lang="ru-ru" sz="26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4" name="Содержимое 3"/>
          <p:cNvSpPr>
            <a:spLocks noGrp="1" noChangeArrowheads="1"/>
            <a:extLst>
              <a:ext uri="smNativeData">
                <pr:smNativeData xmlns:pr="smNativeData" val="SMDATA_16_UEdR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mBwAANALAABwNQAAGCcAABAAAAAmAAAACAAAAAGAAAAAAAAA"/>
              </a:ext>
            </a:extLst>
          </p:cNvSpPr>
          <p:nvPr>
            <p:ph idx="2"/>
          </p:nvPr>
        </p:nvSpPr>
        <p:spPr>
          <a:xfrm>
            <a:off x="4648200" y="1920240"/>
            <a:ext cx="4038600" cy="4434840"/>
          </a:xfrm>
        </p:spPr>
        <p:txBody>
          <a:bodyPr/>
          <a:lstStyle>
            <a:lvl1pPr>
              <a:defRPr lang="ru-ru" sz="2600"/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263B5594-DACB-6EA3-8583-2CF61BCD7379}" type="datetime1">
              <a:t>9/3/2020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GdQSw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A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63B6356-18CB-6E95-8583-EEC02DCD73BB}" type="slidenum"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UEdRYhMAAAAlAAAAZAAAAA0AAAAAAAAAAEg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LU6Uw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FUEAABwNQAAXQsAABAAAAAmAAAACAAAABAAAAAAAAAA"/>
              </a:ext>
            </a:extLst>
          </p:cNvSpPr>
          <p:nvPr>
            <p:ph type="title"/>
          </p:nvPr>
        </p:nvSpPr>
        <p:spPr/>
        <p:txBody>
          <a:bodyPr vert="horz" wrap="square" lIns="0" tIns="45720" rIns="0" bIns="0" numCol="1" spcCol="215900" anchor="b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6_UEdRYhMAAAAlAAAAZAAAAA0AAAAASAAAAAAAAABIAAAAA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GoLAACrGwAAeA8AABAAAAAmAAAACAAAAL2gAAAAAAAA"/>
              </a:ext>
            </a:extLst>
          </p:cNvSpPr>
          <p:nvPr>
            <p:ph idx="1"/>
          </p:nvPr>
        </p:nvSpPr>
        <p:spPr>
          <a:xfrm>
            <a:off x="457200" y="1855470"/>
            <a:ext cx="4040505" cy="659130"/>
          </a:xfrm>
        </p:spPr>
        <p:txBody>
          <a:bodyPr vert="horz" wrap="square" lIns="45720" tIns="0" rIns="45720" bIns="0" numCol="1" spcCol="215900" anchor="ctr">
            <a:prstTxWarp prst="textNoShape">
              <a:avLst/>
            </a:prstTxWarp>
          </a:bodyPr>
          <a:lstStyle>
            <a:lvl1pPr marL="0" indent="0">
              <a:buNone/>
              <a:defRPr lang="ru-ru" sz="2400" b="1" baseline="0">
                <a:solidFill>
                  <a:schemeClr val="tx2"/>
                </a:solidFill>
                <a:effectLst/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Текст 3"/>
          <p:cNvSpPr>
            <a:spLocks noGrp="1" noChangeArrowheads="1"/>
            <a:extLst>
              <a:ext uri="smNativeData">
                <pr:smNativeData xmlns:pr="smNativeData" val="SMDATA_16_UEdRYhMAAAAlAAAAZAAAAA0AAAAASAAAAAAAAABIAAAAA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8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kxwAAHELAABwNQAAeA8AABAAAAAmAAAACAAAAL2AAAAAAAAA"/>
              </a:ext>
            </a:extLst>
          </p:cNvSpPr>
          <p:nvPr>
            <p:ph idx="3"/>
          </p:nvPr>
        </p:nvSpPr>
        <p:spPr>
          <a:xfrm>
            <a:off x="4645025" y="1859915"/>
            <a:ext cx="4041775" cy="654685"/>
          </a:xfrm>
        </p:spPr>
        <p:txBody>
          <a:bodyPr vert="horz" wrap="square" lIns="45720" tIns="0" rIns="45720" bIns="0" numCol="1" spcCol="215900" anchor="ctr">
            <a:prstTxWarp prst="textNoShape">
              <a:avLst/>
            </a:prstTxWarp>
          </a:bodyPr>
          <a:lstStyle>
            <a:lvl1pPr marL="0" indent="0">
              <a:buNone/>
              <a:defRPr lang="ru-ru" sz="2400" b="1" baseline="0">
                <a:solidFill>
                  <a:schemeClr val="tx2"/>
                </a:solidFill>
                <a:effectLst/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5" name="Содержимое 4"/>
          <p:cNvSpPr>
            <a:spLocks noGrp="1" noChangeArrowheads="1"/>
            <a:extLst>
              <a:ext uri="smNativeData">
                <pr:smNativeData xmlns:pr="smNativeData" val="SMDATA_16_UEdRYhMAAAAlAAAAZAAAAA0AAAAAkAAAAAA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G0Ab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HgPAACrGwAAICcAABAAAAAmAAAACAAAABGAAAAAAAAA"/>
              </a:ext>
            </a:extLst>
          </p:cNvSpPr>
          <p:nvPr>
            <p:ph idx="2"/>
          </p:nvPr>
        </p:nvSpPr>
        <p:spPr>
          <a:xfrm>
            <a:off x="457200" y="2514600"/>
            <a:ext cx="4040505" cy="3845560"/>
          </a:xfrm>
        </p:spPr>
        <p:txBody>
          <a:bodyPr vert="horz" wrap="square" lIns="91440" tIns="0" rIns="91440" bIns="45720" numCol="1" spcCol="215900" anchor="t">
            <a:prstTxWarp prst="textNoShape">
              <a:avLst/>
            </a:prstTxWarp>
          </a:bodyPr>
          <a:lstStyle>
            <a:lvl1pPr>
              <a:defRPr lang="ru-ru" sz="22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6" name="Содержимое 5"/>
          <p:cNvSpPr>
            <a:spLocks noGrp="1" noChangeArrowheads="1"/>
            <a:extLst>
              <a:ext uri="smNativeData">
                <pr:smNativeData xmlns:pr="smNativeData" val="SMDATA_16_UEdRYhMAAAAlAAAAZAAAAA0AAAAAkAAAAAA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MiBQgo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kxwAAHgPAABwNQAAICcAABAAAAAmAAAACAAAABGAAAAAAAAA"/>
              </a:ext>
            </a:extLst>
          </p:cNvSpPr>
          <p:nvPr>
            <p:ph idx="4"/>
          </p:nvPr>
        </p:nvSpPr>
        <p:spPr>
          <a:xfrm>
            <a:off x="4645025" y="2514600"/>
            <a:ext cx="4041775" cy="3845560"/>
          </a:xfrm>
        </p:spPr>
        <p:txBody>
          <a:bodyPr vert="horz" wrap="square" lIns="91440" tIns="0" rIns="91440" bIns="45720" numCol="1" spcCol="215900" anchor="t">
            <a:prstTxWarp prst="textNoShape">
              <a:avLst/>
            </a:prstTxWarp>
          </a:bodyPr>
          <a:lstStyle>
            <a:lvl1pPr>
              <a:defRPr lang="ru-ru" sz="22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7" name="Дата 6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BFgAI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263B2A8F-C1CB-6EDC-8583-378964CD7362}" type="datetime1">
              <a:t>9/3/2020</a:t>
            </a:fld>
          </a:p>
        </p:txBody>
      </p:sp>
      <p:sp>
        <p:nvSpPr>
          <p:cNvPr id="8" name="Нижний колонтитул 7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MCxTw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</a:p>
        </p:txBody>
      </p:sp>
      <p:sp>
        <p:nvSpPr>
          <p:cNvPr id="9" name="Номер слайда 8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E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A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63B5107-49CB-6EA7-8583-BFF21FCD73EA}" type="slidenum"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UEdRYhMAAAAlAAAAZAAAAA0AAAAAAAAAAEg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HYAaQ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FUEAADoNQAAXQsAABAAAAAmAAAACAAAADGgAAAAAAAA"/>
              </a:ext>
            </a:extLst>
          </p:cNvSpPr>
          <p:nvPr>
            <p:ph type="title"/>
          </p:nvPr>
        </p:nvSpPr>
        <p:spPr>
          <a:xfrm>
            <a:off x="457200" y="704215"/>
            <a:ext cx="8305800" cy="1143000"/>
          </a:xfrm>
        </p:spPr>
        <p:txBody>
          <a:bodyPr vert="horz" wrap="square" lIns="0" tIns="45720" rIns="0" bIns="0" numCol="1" spcCol="215900" anchor="b">
            <a:prstTxWarp prst="textNoShape">
              <a:avLst/>
            </a:prstTxWarp>
          </a:bodyPr>
          <a:lstStyle>
            <a:lvl1pPr algn="l">
              <a:spcBef>
                <a:spcPts val="0"/>
              </a:spcBef>
              <a:buNone/>
              <a:defRPr lang="ru-ru" sz="5000" b="0">
                <a:solidFill>
                  <a:schemeClr val="tx2"/>
                </a:solidFill>
                <a:effectLst/>
                <a:latin typeface="Calibri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Дата 2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8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263B6607-49CB-6E90-8583-BFC528CD73EA}" type="datetime1">
              <a:t>9/3/2020</a:t>
            </a:fld>
          </a:p>
        </p:txBody>
      </p:sp>
      <p:sp>
        <p:nvSpPr>
          <p:cNvPr id="4" name="Нижний колонтитул 3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CwPQE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</a:p>
        </p:txBody>
      </p:sp>
      <p:sp>
        <p:nvSpPr>
          <p:cNvPr id="5" name="Номер слайда 4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A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63B7D4D-03CB-6E8B-8583-F5DE33CD73A0}" type="slidenum"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263B1A1F-51CB-6EEC-8583-A7B954CD73F2}" type="datetime1">
              <a:t>9/3/2020</a:t>
            </a:fld>
          </a:p>
        </p:txBody>
      </p:sp>
      <p:sp>
        <p:nvSpPr>
          <p:cNvPr id="3" name="Нижний колонтитул 2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Ds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</a:p>
        </p:txBody>
      </p:sp>
      <p:sp>
        <p:nvSpPr>
          <p:cNvPr id="4" name="Номер слайда 3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A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63B3D1D-53CB-6ECB-8583-A59E73CD73F0}" type="slidenum"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UEdRYhMAAAAlAAAAZAAAAA0AAAAAAAAAAEg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AQAACoDAAAYFQAAUAoAABAAAAAmAAAACAAAAAWgAAAAAAAA"/>
              </a:ext>
            </a:extLst>
          </p:cNvSpPr>
          <p:nvPr>
            <p:ph type="title"/>
          </p:nvPr>
        </p:nvSpPr>
        <p:spPr>
          <a:xfrm>
            <a:off x="685800" y="514350"/>
            <a:ext cx="2743200" cy="1162050"/>
          </a:xfrm>
        </p:spPr>
        <p:txBody>
          <a:bodyPr vert="horz" wrap="square" lIns="0" tIns="45720" rIns="0" bIns="0" numCol="1" spcCol="215900" anchor="b">
            <a:prstTxWarp prst="textNoShape">
              <a:avLst/>
            </a:prstTxWarp>
          </a:bodyPr>
          <a:lstStyle>
            <a:lvl1pPr algn="l">
              <a:spcBef>
                <a:spcPts val="0"/>
              </a:spcBef>
              <a:buNone/>
              <a:defRPr lang="ru-ru" sz="2600" b="0">
                <a:solidFill>
                  <a:schemeClr val="tx2"/>
                </a:solidFill>
                <a:effectLst/>
                <a:latin typeface="Calibri" pitchFamily="2" charset="-52"/>
                <a:ea typeface="Calibri" pitchFamily="2" charset="-52"/>
                <a:cs typeface="Calibri" pitchFamily="2" charset="-52"/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3" name="Текст 2"/>
          <p:cNvSpPr>
            <a:spLocks noGrp="1" noChangeArrowheads="1"/>
            <a:extLst>
              <a:ext uri="smNativeData">
                <pr:smNativeData xmlns:pr="smNativeData" val="SMDATA_16_UEdRYhMAAAAlAAAAZAAAAA0AAAAAHQAAAEgAAAAd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OAQAAFAKAAAYFQAAcCYAABAAAAAmAAAACAAAAA2AAAAAAAAA"/>
              </a:ext>
            </a:extLst>
          </p:cNvSpPr>
          <p:nvPr>
            <p:ph idx="2"/>
          </p:nvPr>
        </p:nvSpPr>
        <p:spPr>
          <a:xfrm>
            <a:off x="685800" y="1676400"/>
            <a:ext cx="2743200" cy="4572000"/>
          </a:xfrm>
        </p:spPr>
        <p:txBody>
          <a:bodyPr vert="horz" wrap="square" lIns="18415" tIns="45720" rIns="18415" bIns="45720" numCol="1" spcCol="215900" anchor="t">
            <a:prstTxWarp prst="textNoShape">
              <a:avLst/>
            </a:prstTxWarp>
          </a:bodyPr>
          <a:lstStyle>
            <a:lvl1pPr marL="0" indent="0" algn="l">
              <a:buNone/>
              <a:defRPr lang="ru-ru" sz="1400"/>
            </a:lvl1pPr>
            <a:lvl2pPr indent="0" algn="l">
              <a:buNone/>
              <a:defRPr lang="ru-ru" sz="1200"/>
            </a:lvl2pPr>
            <a:lvl3pPr indent="0" algn="l">
              <a:buNone/>
              <a:defRPr lang="ru-ru" sz="1000"/>
            </a:lvl3pPr>
            <a:lvl4pPr indent="0" algn="l">
              <a:buNone/>
              <a:defRPr lang="ru-ru" sz="900"/>
            </a:lvl4pPr>
            <a:lvl5pPr indent="0" algn="l">
              <a:buNone/>
              <a:defRPr lang="ru-ru" sz="900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4" name="Содержимое 3"/>
          <p:cNvSpPr>
            <a:spLocks noGrp="1" noChangeArrowheads="1"/>
            <a:extLst>
              <a:ext uri="smNativeData">
                <pr:smNativeData xmlns:pr="smNativeData" val="SMDATA_16_UEdRYhMAAAAlAAAAZAAAAA0AAAAAkAAAAAA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/hUAAFAKAABwNQAAcCYAABAAAAAmAAAACAAAABGAAAAAAAAA"/>
              </a:ext>
            </a:extLst>
          </p:cNvSpPr>
          <p:nvPr>
            <p:ph idx="1"/>
          </p:nvPr>
        </p:nvSpPr>
        <p:spPr>
          <a:xfrm>
            <a:off x="3575050" y="1676400"/>
            <a:ext cx="5111750" cy="4572000"/>
          </a:xfrm>
        </p:spPr>
        <p:txBody>
          <a:bodyPr vert="horz" wrap="square" lIns="91440" tIns="0" rIns="91440" bIns="45720" numCol="1" spcCol="215900" anchor="t">
            <a:prstTxWarp prst="textNoShape">
              <a:avLst/>
            </a:prstTxWarp>
          </a:bodyPr>
          <a:lstStyle>
            <a:lvl1pPr>
              <a:defRPr lang="ru-ru" sz="2800"/>
            </a:lvl1pPr>
            <a:lvl2pPr>
              <a:defRPr lang="ru-ru" sz="26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1800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5" name="Дата 4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263B3745-0BCB-6EC1-8583-FD9479CD73A8}" type="datetime1">
              <a:t>9/3/2020</a:t>
            </a:fld>
          </a:p>
        </p:txBody>
      </p:sp>
      <p:sp>
        <p:nvSpPr>
          <p:cNvPr id="6" name="Нижний колонтитул 5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</a:p>
        </p:txBody>
      </p:sp>
      <p:sp>
        <p:nvSpPr>
          <p:cNvPr id="7" name="Номер слайда 6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AAABonAABwNQAAWSkAABAAAAAmAAAACAAAAAAAAAAAAAAA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en-us"/>
            </a:pPr>
            <a:fld id="{263B1250-1ECB-6EE4-8583-E8B15CCD73BD}" type="slidenum"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одним вырезанным скругленным углом 8"/>
          <p:cNvSpPr>
            <a:extLst>
              <a:ext uri="smNativeData">
                <pr:smNativeData xmlns:pr="smNativeData" val="SMDATA_16_UEdRYhMAAAAlAAAArQAAAA0AAAAAkAAAAEgAAACQAAAASAAAAAAAAAABAAAAAgAAAAEAAABQAAAAAAAAAAAAAACN3tso+zetPw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MDAwAAFAAAAAQAAACMAAAAjAAAAIwAAAAEAAAAAAAAAZAAAAGQAAAAAAAAAZAAAAGQAAAAVAAAAYAAAAAAAAAAAAAAADwAAACADAAAAAAAAAAAAAAEAAACgMgAAVgcAAKr4//8BAAAAf39/AAEAAABkAAAAAAAAABQAAABAHwAAAAAAACYAAAAAAAAAwOD//wAAAAAmAAAAZAAAABYAAABMAAAAAQAAAAAAAAAAAAAAAAAAAAEAAAAAAAAASwAAAN3///8yAAAAYgAAAGQAAACnAAAAy8vLAEsAAADd////MgAAAGIAAABkAAAApwAAABcAAAAUAAAAAAAAAAAAAAD/fwAA/38AAAAAAAAJAAAABAAAAAAAAAAMAAAAEAAAAAAAAAAAAAAAAAAAAAAAAAAeAAAAaAAAAAAAAAAAAAAAAAAAAAAAAAAAAAAAECcAABAnAAAAAAAAAAAAAAAAAAAAAAAAAAAAAAAAAAAAAAAAAAAAAGQAAAAAAAAAwMD/AAAAAAAAAAAAAA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MDAwAB/f38AAAAAAMvLywDAwP8Af39/AAAAAAAAAAAAAAAAAAAAAAAAAAAAIQAAABgAAAAUAAAAeRMAANEGAADRMwAAISAAABAAAAAmAAAACAAAAP//////////"/>
              </a:ext>
            </a:extLst>
          </p:cNvSpPr>
          <p:nvPr/>
        </p:nvSpPr>
        <p:spPr>
          <a:xfrm rot="420001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flat" cmpd="sng" algn="ctr">
            <a:solidFill>
              <a:srgbClr val="C0C0C0"/>
            </a:solidFill>
            <a:prstDash val="solid"/>
            <a:headEnd type="none"/>
            <a:tailEnd type="none"/>
          </a:ln>
          <a:effectLst>
            <a:outerShdw blurRad="63500" dist="38756" dir="7499521" sx="98000" kx="100200" algn="tl">
              <a:srgbClr val="000000">
                <a:alpha val="25000"/>
              </a:srgbClr>
            </a:outerShdw>
          </a:effectLst>
        </p:spPr>
        <p:txBody>
          <a:bodyPr rot="10800000"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</a:defRPr>
            </a:pPr>
          </a:p>
        </p:txBody>
      </p:sp>
      <p:sp>
        <p:nvSpPr>
          <p:cNvPr id="3" name="Прямоугольный треугольник 11"/>
          <p:cNvSpPr>
            <a:extLst>
              <a:ext uri="smNativeData">
                <pr:smNativeData xmlns:pr="smNativeData" val="SMDATA_16_UEdRYhMAAAAlAAAAawAAAA0AAAAAkAAAAEgAAACQAAAASAAAAAAAAAABAAAAAgAAAAEAAABQAAAAAAAAAAAA4D8AAAAAAADgPwAAAAAAAOA/AAAAAAAA4D8AAAAAAADgPwAAAAAAAOA/AAAAAAAA4D8AAAAAAADgPwAAAAAAAOA/AAAAAAAA4D8CAAAAjAAAAAEAAAAAAAAA////AP///wgAAAAAAAAAAAAAAAAAAAAAAAAAAAAAAAAAAAAAZAAAAAEAAABAAAAAAAAAAAAAAAAAAAAAAAAAAAAAAAAAAAAAAAAAAAAAAAAAAAAAAAAAAAAAAAAAAAAAAAAAAAAAAAAAAAAAAAAAAAAAAAAAAAAAAAAAAAAAAAAAAAAAFAAAADwAAAABAAAAAAAAAP///wAUAAAAAQAAACMAAAAjAAAAIwAAAAEAAAAAAAAAZAAAAGQAAAAAAAAAZAAAAGQAAAAVAAAAYAAAAAAAAAAAAAAADwAAACADAAAAAAAAAAAAAAEAAACgMgAAVgcAAKr4//8BAAAAf39/AAEAAABkAAAAAAAAABQAAABAHwAAAAAAACYAAAAAAAAAwOD//wAAAAAmAAAAZAAAABYAAABMAAAAAQAAAAAAAAAAAAAAAAAAAAEAAAAAAAAANQAAAPj////6////ZAAAAGQAAAAAAAAAy8vLADUAAAD4////+v///2QAAABkAAAAAAAAABcAAAAUAAAAAAAAAAAAAAD/fwAA/38AAAAAAAAJAAAABAAAAAAAAAAMAAAAEAAAAAAAAAAAAAAAAAAAAAAAAAAeAAAAaAAAAAAAAAAAAAAAAAAAAAAAAAAAAAAAECcAABAnAAAAAAAAAAAAAAAAAAAAAAAAAAAAAAAAAAAAAAAAAAAAAB8AAAAAAAAAwMD/AAAAAAAAAAAAAA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P///wB/f38AAAAAAMvLywDAwP8Af39/AAAAAAAAAAAAAAAAAAAAAAAAAAAAIQAAABgAAAAUAAAAPTEAAPkgAAAyMgAA7SEAABAAAAAmAAAACAAAAP//////////"/>
              </a:ext>
            </a:extLst>
          </p:cNvSpPr>
          <p:nvPr/>
        </p:nvSpPr>
        <p:spPr>
          <a:xfrm rot="420001" flipV="1">
            <a:off x="8004175" y="5360035"/>
            <a:ext cx="155575" cy="15494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headEnd type="none"/>
            <a:tailEnd type="none"/>
          </a:ln>
          <a:effectLst>
            <a:outerShdw blurRad="19685" dist="6350" dir="13012194" algn="tl">
              <a:srgbClr val="000000">
                <a:alpha val="47000"/>
              </a:srgbClr>
            </a:outerShdw>
          </a:effectLst>
        </p:spPr>
        <p:txBody>
          <a:bodyPr rot="10800000" vert="horz" wrap="square" lIns="91440" tIns="45720" rIns="91440" bIns="45720" numCol="1" spcCol="215900" anchor="ctr"/>
          <a:lstStyle/>
          <a:p>
            <a:pPr algn="ctr">
              <a:defRPr lang="en-us">
                <a:solidFill>
                  <a:srgbClr val="FFFFFF"/>
                </a:solidFill>
              </a:defRPr>
            </a:pPr>
          </a:p>
        </p:txBody>
      </p:sp>
      <p:sp>
        <p:nvSpPr>
          <p:cNvPr id="4" name="Заголовок 1"/>
          <p:cNvSpPr>
            <a:spLocks noGrp="1" noChangeArrowheads="1"/>
            <a:extLst>
              <a:ext uri="smNativeData">
                <pr:smNativeData xmlns:pr="smNativeData" val="SMDATA_16_UEdRYhMAAAAlAAAAZAAAAA0AAAAASAAAAEgAAABIAAAAS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AMAAD4HAABdEQAA+hAAABAAAAAmAAAACAAAAD2AAAAAAAAA"/>
              </a:ext>
            </a:extLst>
          </p:cNvSpPr>
          <p:nvPr>
            <p:ph type="title"/>
          </p:nvPr>
        </p:nvSpPr>
        <p:spPr>
          <a:xfrm>
            <a:off x="609600" y="1177290"/>
            <a:ext cx="2212975" cy="1582420"/>
          </a:xfrm>
        </p:spPr>
        <p:txBody>
          <a:bodyPr vert="horz" wrap="square" lIns="45720" tIns="45720" rIns="45720" bIns="45720" numCol="1" spcCol="215900" anchor="b">
            <a:prstTxWarp prst="textNoShape">
              <a:avLst/>
            </a:prstTxWarp>
          </a:bodyPr>
          <a:lstStyle>
            <a:lvl1pPr algn="l">
              <a:buNone/>
              <a:defRPr lang="ru-ru" sz="2000" b="1">
                <a:solidFill>
                  <a:schemeClr val="tx2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5" name="Текст 3"/>
          <p:cNvSpPr>
            <a:spLocks noGrp="1" noChangeArrowheads="1"/>
            <a:extLst>
              <a:ext uri="smNativeData">
                <pr:smNativeData xmlns:pr="smNativeData" val="SMDATA_16_UEdRYhMAAAAlAAAAZAAAAA0AAAAAZQAAAEgAAABI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AMAAGcRAABYEQAAzx4AABAAAAAmAAAACAAAAC2AAAAAAAAA"/>
              </a:ext>
            </a:extLst>
          </p:cNvSpPr>
          <p:nvPr>
            <p:ph idx="2"/>
          </p:nvPr>
        </p:nvSpPr>
        <p:spPr>
          <a:xfrm>
            <a:off x="609600" y="2828925"/>
            <a:ext cx="2209800" cy="2179320"/>
          </a:xfrm>
        </p:spPr>
        <p:txBody>
          <a:bodyPr vert="horz" wrap="square" lIns="64135" tIns="45720" rIns="45720" bIns="45720" numCol="1" spcCol="215900" anchor="t">
            <a:prstTxWarp prst="textNoShape">
              <a:avLst/>
            </a:prstTxWarp>
          </a:bodyPr>
          <a:lstStyle>
            <a:lvl1pPr marL="0" indent="0" algn="l">
              <a:spcBef>
                <a:spcPts val="250"/>
              </a:spcBef>
              <a:buNone/>
              <a:defRPr lang="ru-ru" sz="1300"/>
            </a:lvl1pPr>
            <a:lvl2pPr>
              <a:defRPr lang="ru-ru" sz="1200"/>
            </a:lvl2pPr>
            <a:lvl3pPr>
              <a:defRPr lang="ru-ru" sz="1000"/>
            </a:lvl3pPr>
            <a:lvl4pPr>
              <a:defRPr lang="ru-ru" sz="900"/>
            </a:lvl4pPr>
            <a:lvl5pPr>
              <a:defRPr lang="ru-ru" sz="900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Образец текста</a:t>
            </a:r>
          </a:p>
        </p:txBody>
      </p:sp>
      <p:sp>
        <p:nvSpPr>
          <p:cNvPr id="6" name="Дата 4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AAAAAAAAAAA"/>
              </a:ext>
            </a:extLst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en-us"/>
            </a:pPr>
            <a:fld id="{263B2E2D-63CB-6ED8-8583-958D60CD73C0}" type="datetime1">
              <a:t>9/3/2020</a:t>
            </a:fld>
          </a:p>
        </p:txBody>
      </p:sp>
      <p:sp>
        <p:nvSpPr>
          <p:cNvPr id="7" name="Нижний колонтитул 5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AAAAAAAAAAA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en-us"/>
            </a:pPr>
          </a:p>
        </p:txBody>
      </p:sp>
      <p:sp>
        <p:nvSpPr>
          <p:cNvPr id="8" name="Номер слайда 6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sDEAABonAABwNQAAWSkAABAAAAAmAAAACAAAAAEAAAAAAAAA"/>
              </a:ext>
            </a:extLst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 lang="en-us"/>
            </a:pPr>
            <a:fld id="{263B29CA-84CB-6EDF-8583-728A67CD7327}" type="slidenum">
              <a:t>‹#›</a:t>
            </a:fld>
          </a:p>
        </p:txBody>
      </p:sp>
      <p:sp>
        <p:nvSpPr>
          <p:cNvPr id="9" name="Рисунок 2"/>
          <p:cNvSpPr>
            <a:spLocks noGrp="1" noChangeArrowheads="1"/>
            <a:extLst>
              <a:ext uri="smNativeData">
                <pr:smNativeData xmlns:pr="smNativeData" val="SMDATA_16_UEdRYhMAAAAlAAAAZAAAAA0AAAAAkAAAAEgAAACQAAAASAAAAAAAAAAAAAAAAAAAAAEAAABQAAAAAAAAAAAA4D8AAAAAAADgPwAAAAAAAOA/AAAAAAAA4D8AAAAAAADgPwAAAAAAAOA/AAAAAAAA4D8AAAAAAADgPwAAAAAAAOA/AAAAAAAA4D8CAAAAjAAAAAEAAAAAAAAA2/X5Cv///wgAAAAAAAAAAAAAAAAAAAAAAAAAAAAAAAAAAAAAeAAAAAEAAABAAAAAAAAAAAAAAABaAAAAAAAAAAAAAAAAAAAAAAAAAAAAAAAAAAAAAAAAAAAAAAAAAAAAAAAAAAAAAAAAAAAAAAAAAAAAAAAAAAAAAAAAAAAAAAAAAAAAFAAAADwAAAABAAAAAAAAAMDAwAAF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AwAAAAEAAAAAAAAAAAAAAAAAAAAAAAAAAAAAAAAAAAAAAAAAAMDAwAB/f38AAAAAA8zMzADAwP8Af39/AAAAAAAAAAAAAAAAAAAAAAAAAAAAIQAAABgAAAAUAAAAcRUAAGEHAADZMQAAkR8AABAAAAAmAAAACAAAAAGCAAD//8EB"/>
              </a:ext>
            </a:extLst>
          </p:cNvSpPr>
          <p:nvPr>
            <p:ph type="pic" idx="1"/>
          </p:nvPr>
        </p:nvSpPr>
        <p:spPr>
          <a:xfrm rot="420000">
            <a:off x="3485515" y="1199515"/>
            <a:ext cx="4617720" cy="3931920"/>
          </a:xfrm>
          <a:solidFill>
            <a:schemeClr val="bg2"/>
          </a:solidFill>
          <a:ln w="3175" cap="flat" cmpd="sng" algn="ctr">
            <a:solidFill>
              <a:srgbClr val="C0C0C0"/>
            </a:solidFill>
            <a:prstDash val="solid"/>
            <a:headEnd type="none"/>
            <a:tailEnd type="none"/>
          </a:ln>
          <a:effectLst/>
        </p:spPr>
        <p:txBody>
          <a:bodyPr/>
          <a:lstStyle>
            <a:lvl1pPr marL="0" indent="0">
              <a:buNone/>
              <a:defRPr lang="ru-ru" sz="3200"/>
            </a:lvl1pPr>
            <a:lvl2pPr>
              <a:defRPr lang="ru-ru"/>
            </a:lvl2pPr>
            <a:lvl3pPr>
              <a:defRPr lang="ru-ru"/>
            </a:lvl3pPr>
            <a:lvl4pPr>
              <a:defRPr lang="ru-ru"/>
            </a:lvl4pPr>
            <a:lvl5pPr>
              <a:defRPr lang="ru-ru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ru-ru"/>
            </a:pPr>
            <a:r>
              <a:t>Вставка рисунка</a:t>
            </a:r>
          </a:p>
        </p:txBody>
      </p:sp>
      <p:sp>
        <p:nvSpPr>
          <p:cNvPr id="10" name="Полилиния 9"/>
          <p:cNvSpPr>
            <a:extLst>
              <a:ext uri="smNativeData">
                <pr:smNativeData xmlns:pr="smNativeData" val="SMDATA_16_UEdRYhMAAAAlAAAACwAAAA0AAAAAkAAAAEgAAACQAAAASAAAAAAAAAAAAAAAAgAAAAEAAABQAAAAAAAAAAAA4D8AAAAAAADgPwAAAAAAAOA/AAAAAAAA4D8AAAAAAADgPwAAAAAAAOA/AAAAAAAA4D8AAAAAAADgPwAAAAAAAOA/AAAAAAAA4D8CAAAAjAAAAAEAAAADAAAAAHWiAADEzgA4AAAALgAAAAAAAAAAAAAAAAAAAAAAAAAAAAAAeAAAAAEAAABAAAAAAAAAAGQAAAAOAQ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DctAAAAAAAAAAAAAAAAAAAAABQAAAAAAAAAwMD/AAAAAAAAAAAAAAAAAAAAAABkAAAAAAAAAH9/fwAKAAAAIgAAABgAAAAAAAAAAAAAAAAAAAAAAAAAAAAAAAAAAAAkAAAAJAAAAAAAAAAHAAAAAAAAAAAAAAAAAAAAAAAAAAAAAAAAAAAAf39/ACUAAABYAAAAAAAAAAAAAAAAAAAAAAAAAAAAAAAAAAAAAAAAAAAAAAAAAAAAAAAAAAAAAAA/AAAAAAAAAKCGAQAAAAAAAAAAAAAAAAAMAAAAAQAAAAAAAAAAAAAAAAAAAB8AAABUAAAAAHWiAADEzgAAAAAAAAAAAAAAAAAAAAAAAAAAAAAAAAAAAAAAAAAAAAAAAAJ/f38AAAAAA8zMzADAwP8Af39/AAAAAAAAAAAAAAAAAAAAAAAAAAAAIQAAABgAAAAUAAAA8f///8gjAABPOAAAMCoAABAAAAAmAAAACAAAAP//////////"/>
              </a:ext>
            </a:extLst>
          </p:cNvSpPr>
          <p:nvPr/>
        </p:nvSpPr>
        <p:spPr>
          <a:xfrm flipV="1">
            <a:off x="-9525" y="5816600"/>
            <a:ext cx="9163050" cy="1041400"/>
          </a:xfrm>
          <a:custGeom>
            <a:avLst/>
            <a:gdLst/>
            <a:ahLst/>
            <a:cxnLst/>
            <a:rect l="0" t="0" r="9163050" b="1041400"/>
            <a:pathLst>
              <a:path w="9163050" h="1041400">
                <a:moveTo>
                  <a:pt x="9525" y="3175"/>
                </a:moveTo>
                <a:lnTo>
                  <a:pt x="4035425" y="3175"/>
                </a:lnTo>
                <a:cubicBezTo>
                  <a:pt x="4359275" y="160337"/>
                  <a:pt x="6076950" y="582613"/>
                  <a:pt x="6943725" y="582613"/>
                </a:cubicBezTo>
                <a:cubicBezTo>
                  <a:pt x="7810500" y="582613"/>
                  <a:pt x="8772525" y="241300"/>
                  <a:pt x="9153525" y="87313"/>
                </a:cubicBezTo>
                <a:lnTo>
                  <a:pt x="9163050" y="338138"/>
                </a:lnTo>
                <a:cubicBezTo>
                  <a:pt x="9001125" y="407988"/>
                  <a:pt x="7962900" y="700088"/>
                  <a:pt x="6829425" y="696913"/>
                </a:cubicBezTo>
                <a:cubicBezTo>
                  <a:pt x="5695950" y="693738"/>
                  <a:pt x="3500438" y="261938"/>
                  <a:pt x="2362200" y="319088"/>
                </a:cubicBezTo>
                <a:cubicBezTo>
                  <a:pt x="1190625" y="331788"/>
                  <a:pt x="428625" y="765175"/>
                  <a:pt x="0" y="1041400"/>
                </a:cubicBezTo>
                <a:lnTo>
                  <a:pt x="0" y="3175"/>
                </a:lnTo>
                <a:close/>
              </a:path>
            </a:pathLst>
          </a:custGeom>
          <a:gradFill flip="none" rotWithShape="0">
            <a:gsLst>
              <a:gs pos="0">
                <a:srgbClr val="0075A2">
                  <a:alpha val="45000"/>
                </a:srgbClr>
              </a:gs>
              <a:gs pos="100000">
                <a:srgbClr val="00C4CE">
                  <a:alpha val="55000"/>
                </a:srgbClr>
              </a:gs>
            </a:gsLst>
            <a:lin ang="5400000" scaled="0"/>
            <a:tileRect/>
          </a:gradFill>
          <a:ln>
            <a:noFill/>
          </a:ln>
          <a:effectLst/>
        </p:spPr>
        <p:txBody>
          <a:bodyPr rot="10800000" vert="horz" wrap="square" lIns="91440" tIns="45720" rIns="91440" bIns="45720" numCol="1" spcCol="215900" anchor="t"/>
          <a:lstStyle/>
          <a:p>
            <a:pPr marL="0" algn="l">
              <a:defRPr lang="en-us"/>
            </a:pPr>
          </a:p>
        </p:txBody>
      </p:sp>
      <p:sp>
        <p:nvSpPr>
          <p:cNvPr id="11" name="Полилиния 10"/>
          <p:cNvSpPr>
            <a:extLst>
              <a:ext uri="smNativeData">
                <pr:smNativeData xmlns:pr="smNativeData" val="SMDATA_16_UEdRYhMAAAAlAAAACwAAAA0AAAAAkAAAAEgAAACQAAAASAAAAAAAAAAAAAAAAgAAAAEAAABQAAAAAAAAAAAA4D8AAAAAAADgPwAAAAAAAOA/AAAAAAAA4D8AAAAAAADgPwAAAAAAAOA/AAAAAAAA4D8AAAAAAADgPwAAAAAAAOA/AAAAAAAA4D8CAAAAjAAAAAEAAAADAAAAAKKqAACLvwBHAAAAOAAAAAAAAAAAAAAAAAAAAAAAAAAAAAAAeAAAAAEAAABAAAAAAAAAAGQAAAAOAQAAAAAAAAEAAABPAAAAAIu/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EY3NwAAAAAAAAAAAAAAAAAAABQAAAAAAAAAwMD/AAAAAAAAAAAAAAAAAAAAAABkAAAAAAAAAH9/fwAKAAAAIgAAABgAAAAAAAAAAAAAAAAAAAAAAAAAAAAAAAAAAAAkAAAAJAAAAAAAAAAHAAAAAAAAAAAAAAAAAAAAAAAAAAAAAAAAAAAAf39/ACUAAABYAAAAAAAAAAAAAAAAAAAAAAAAAAAAAAAAAAAAAAAAAAAAAAAAAAAAAAAAAAAAAAA/AAAAAAAAAKCGAQAAAAAAAAAAAAAAAAAMAAAAAQAAAAAAAAAAAAAAAAAAAB8AAABUAAAAAKKqAACLvwAAi78AAAAAAAAAAAAAAAAAAAAAAAAAAAAAAAAAAAAAAAAAAAJ/f38AAAAAA8zMzADAwP8Af39/AAAAAAAAAAAAAAAAAAAAAAAAAAAAIQAAABgAAAAUAAAA9BoAAEMmAABAOAAAMCoAABAAAAAmAAAACAAAAP//////////"/>
              </a:ext>
            </a:extLst>
          </p:cNvSpPr>
          <p:nvPr/>
        </p:nvSpPr>
        <p:spPr>
          <a:xfrm flipV="1">
            <a:off x="4381500" y="6219825"/>
            <a:ext cx="4762500" cy="638175"/>
          </a:xfrm>
          <a:custGeom>
            <a:avLst/>
            <a:gdLst/>
            <a:ahLst/>
            <a:cxnLst/>
            <a:rect l="0" t="0" r="4762500" b="638175"/>
            <a:pathLst>
              <a:path w="4762500" h="638175">
                <a:moveTo>
                  <a:pt x="0" y="0"/>
                </a:moveTo>
                <a:cubicBezTo>
                  <a:pt x="276225" y="109401"/>
                  <a:pt x="1854200" y="571676"/>
                  <a:pt x="2647950" y="604925"/>
                </a:cubicBezTo>
                <a:cubicBezTo>
                  <a:pt x="3441700" y="638175"/>
                  <a:pt x="4410075" y="299245"/>
                  <a:pt x="4762500" y="199496"/>
                </a:cubicBezTo>
                <a:lnTo>
                  <a:pt x="4762500" y="6435"/>
                </a:lnTo>
                <a:lnTo>
                  <a:pt x="0" y="6435"/>
                </a:lnTo>
                <a:close/>
              </a:path>
            </a:pathLst>
          </a:custGeom>
          <a:gradFill flip="none" rotWithShape="0">
            <a:gsLst>
              <a:gs pos="0">
                <a:srgbClr val="00A2AA">
                  <a:alpha val="30000"/>
                </a:srgbClr>
              </a:gs>
              <a:gs pos="79000">
                <a:srgbClr val="008BBF">
                  <a:alpha val="45000"/>
                </a:srgbClr>
              </a:gs>
              <a:gs pos="100000">
                <a:srgbClr val="008BBF">
                  <a:alpha val="45000"/>
                </a:srgbClr>
              </a:gs>
            </a:gsLst>
            <a:lin ang="5400000" scaled="0"/>
            <a:tileRect/>
          </a:gradFill>
          <a:ln>
            <a:noFill/>
          </a:ln>
          <a:effectLst/>
        </p:spPr>
        <p:txBody>
          <a:bodyPr rot="10800000" vert="horz" wrap="square" lIns="91440" tIns="45720" rIns="91440" bIns="45720" numCol="1" spcCol="215900" anchor="t"/>
          <a:lstStyle/>
          <a:p>
            <a:pPr marL="0" algn="l">
              <a:defRPr lang="en-us"/>
            </a:pPr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bg>
      <p:bgPr>
        <a:blipFill>
          <a:blip r:embed="rId1">
            <a:duotone>
              <a:srgbClr val="F4F4F4"/>
              <a:schemeClr val="bg1"/>
            </a:duotone>
          </a:blip>
          <a:srcRect/>
          <a:tile sx="100000" sy="100000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6"/>
          <p:cNvSpPr>
            <a:extLst>
              <a:ext uri="smNativeData">
                <pr:smNativeData xmlns:pr="smNativeData" val="SMDATA_16_UEdRYhMAAAAlAAAACwAAAA0AAAAAkAAAAEgAAACQAAAASAAAAAAAAAAAAAAAAAAAAAEAAABQAAAAAAAAAAAA4D8AAAAAAADgPwAAAAAAAOA/AAAAAAAA4D8AAAAAAADgPwAAAAAAAOA/AAAAAAAA4D8AAAAAAADgPwAAAAAAAOA/AAAAAAAA4D8CAAAAjAAAAAEAAAADAAAAAHWiAADEzgA4AAAALgAAAAAAAAAAAAAAAAAAAAAAAAAAAAAAeAAAAAEAAABAAAAAAAAAAGQAAAAOAQ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DctAAAAAAAAAAAAAAAAAAAAABQAAAAAAAAAwMD/AAAAAAAAAAAAAAAAAAAAAABkAAAAAAAAAH9/fwAKAAAAIgAAABgAAAAAAAAAAAAAAAAAAAAAAAAAAAAAAAAAAAAkAAAAJAAAAAAAAAAHAAAAAAAAAAAAAAAAAAAAAAAAAAAAAAAAAAAAf39/ACUAAABYAAAAAAAAAAAAAAAAAAAAAAAAAAAAAAAAAAAAAAAAAAAAAAAAAAAAAAAAAAAAAAA/AAAAAAAAAKCGAQAAAAAAAAAAAAAAAAAMAAAAAQAAAAAAAAAAAAAAAAAAAB8AAABUAAAAAHWiAADEzgAAAAAAAAAAAAAAAAAAAAAAAAAAAAAAAAAAAAAAAAAAAP///wJ/f38ABGF7A8zMzADAwP8Af39/AAAAAAAAAAAAAAAAAAAAAAAAAAAAIQAAABgAAAAUAAAA8f////X///9POAAAXQYAABAAAAAmAAAACAAAAP//////////"/>
              </a:ext>
            </a:extLst>
          </p:cNvSpPr>
          <p:nvPr/>
        </p:nvSpPr>
        <p:spPr>
          <a:xfrm>
            <a:off x="-9525" y="-6985"/>
            <a:ext cx="9163050" cy="1041400"/>
          </a:xfrm>
          <a:custGeom>
            <a:avLst/>
            <a:gdLst/>
            <a:ahLst/>
            <a:cxnLst/>
            <a:rect l="0" t="0" r="9163050" b="1041400"/>
            <a:pathLst>
              <a:path w="9163050" h="1041400">
                <a:moveTo>
                  <a:pt x="9525" y="3175"/>
                </a:moveTo>
                <a:lnTo>
                  <a:pt x="4035425" y="3175"/>
                </a:lnTo>
                <a:cubicBezTo>
                  <a:pt x="4359275" y="160337"/>
                  <a:pt x="6076950" y="582613"/>
                  <a:pt x="6943725" y="582613"/>
                </a:cubicBezTo>
                <a:cubicBezTo>
                  <a:pt x="7810500" y="582613"/>
                  <a:pt x="8772525" y="241300"/>
                  <a:pt x="9153525" y="87313"/>
                </a:cubicBezTo>
                <a:lnTo>
                  <a:pt x="9163050" y="338138"/>
                </a:lnTo>
                <a:cubicBezTo>
                  <a:pt x="9001125" y="407988"/>
                  <a:pt x="7962900" y="700088"/>
                  <a:pt x="6829425" y="696913"/>
                </a:cubicBezTo>
                <a:cubicBezTo>
                  <a:pt x="5695950" y="693738"/>
                  <a:pt x="3500438" y="261938"/>
                  <a:pt x="2362200" y="319088"/>
                </a:cubicBezTo>
                <a:cubicBezTo>
                  <a:pt x="1190625" y="331788"/>
                  <a:pt x="428625" y="765175"/>
                  <a:pt x="0" y="1041400"/>
                </a:cubicBezTo>
                <a:lnTo>
                  <a:pt x="0" y="3175"/>
                </a:lnTo>
                <a:close/>
              </a:path>
            </a:pathLst>
          </a:custGeom>
          <a:gradFill flip="none" rotWithShape="0">
            <a:gsLst>
              <a:gs pos="0">
                <a:srgbClr val="0075A2">
                  <a:alpha val="45000"/>
                </a:srgbClr>
              </a:gs>
              <a:gs pos="100000">
                <a:srgbClr val="00C4CE">
                  <a:alpha val="55000"/>
                </a:srgbClr>
              </a:gs>
            </a:gsLst>
            <a:lin ang="5400000" scaled="0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marL="0" algn="l">
              <a:defRPr lang="en-us"/>
            </a:pPr>
          </a:p>
        </p:txBody>
      </p:sp>
      <p:sp>
        <p:nvSpPr>
          <p:cNvPr id="3" name="Полилиния 7"/>
          <p:cNvSpPr>
            <a:extLst>
              <a:ext uri="smNativeData">
                <pr:smNativeData xmlns:pr="smNativeData" val="SMDATA_16_UEdRYhMAAAAlAAAACwAAAA0AAAAAkAAAAEgAAACQAAAASAAAAAAAAAAAAAAAAAAAAAEAAABQAAAAAAAAAAAA4D8AAAAAAADgPwAAAAAAAOA/AAAAAAAA4D8AAAAAAADgPwAAAAAAAOA/AAAAAAAA4D8AAAAAAADgPwAAAAAAAOA/AAAAAAAA4D8CAAAAjAAAAAEAAAADAAAAAKKqAACLvwBHAAAAOAAAAAAAAAAAAAAAAAAAAAAAAAAAAAAAeAAAAAEAAABAAAAAAAAAAGQAAAAOAQAAAAAAAAEAAABPAAAAAIu/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HBlZmEMAAAAEAAAAAAAAAAAAAAAAAAAAAAAAAAeAAAAaAAAAAAAAAAAAAAAAAAAAAAAAAAAAAAAECcAABAnAAAAAAAAAAAAAAAAAAAAAEY3NwAAAAAAAAAAAAAAAAAAABQAAAAAAAAAwMD/AAAAAAAAAAAAAAAAAAAAAABkAAAAAAAAAH9/fwAKAAAAIgAAABgAAAAAAAAAAAAAAAAAAAAAAAAAAAAAAAAAAAAkAAAAJAAAAAAAAAAHAAAAAAAAAAAAAAAAAAAAAAAAAAAAAAAAAAAAf39/ACUAAABYAAAAAAAAAAAAAAAAAAAAAAAAAAAAAAAAAAAAAAAAAAAAAAAAAAAAAAAAAAAAAAA/AAAAAAAAAKCGAQAAAAAAAAAAAAAAAAAMAAAAAQAAAAAAAAAAAAAAAAAAAB8AAABUAAAAAKKqAACLvwAAi78AAAAAAAAAAAAAAAAAAAAAAAAAAAAAAAAAAAAAAP///wJ/f38ABGF7A8zMzADAwP8Af39/AAAAAAAAAAAAAAAAAAAAAAAAAAAAIQAAABgAAAAUAAAA9BoAAPX///9AOAAA4gMAABAAAAAmAAAACAAAAP//////////"/>
              </a:ext>
            </a:extLst>
          </p:cNvSpPr>
          <p:nvPr/>
        </p:nvSpPr>
        <p:spPr>
          <a:xfrm>
            <a:off x="4381500" y="-6985"/>
            <a:ext cx="4762500" cy="638175"/>
          </a:xfrm>
          <a:custGeom>
            <a:avLst/>
            <a:gdLst/>
            <a:ahLst/>
            <a:cxnLst/>
            <a:rect l="0" t="0" r="4762500" b="638175"/>
            <a:pathLst>
              <a:path w="4762500" h="638175">
                <a:moveTo>
                  <a:pt x="0" y="0"/>
                </a:moveTo>
                <a:cubicBezTo>
                  <a:pt x="276225" y="109401"/>
                  <a:pt x="1854200" y="571676"/>
                  <a:pt x="2647950" y="604925"/>
                </a:cubicBezTo>
                <a:cubicBezTo>
                  <a:pt x="3441700" y="638175"/>
                  <a:pt x="4410075" y="299245"/>
                  <a:pt x="4762500" y="199496"/>
                </a:cubicBezTo>
                <a:lnTo>
                  <a:pt x="4762500" y="6435"/>
                </a:lnTo>
                <a:lnTo>
                  <a:pt x="0" y="6435"/>
                </a:lnTo>
                <a:close/>
              </a:path>
            </a:pathLst>
          </a:custGeom>
          <a:gradFill flip="none" rotWithShape="0">
            <a:gsLst>
              <a:gs pos="0">
                <a:srgbClr val="00A2AA">
                  <a:alpha val="30000"/>
                </a:srgbClr>
              </a:gs>
              <a:gs pos="79000">
                <a:srgbClr val="008BBF">
                  <a:alpha val="45000"/>
                </a:srgbClr>
              </a:gs>
              <a:gs pos="100000">
                <a:srgbClr val="008BBF">
                  <a:alpha val="45000"/>
                </a:srgbClr>
              </a:gs>
            </a:gsLst>
            <a:lin ang="5400000" scaled="0"/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marL="0" algn="l">
              <a:defRPr lang="en-us"/>
            </a:pPr>
          </a:p>
        </p:txBody>
      </p:sp>
      <p:sp>
        <p:nvSpPr>
          <p:cNvPr id="4" name="Заголовок 8"/>
          <p:cNvSpPr>
            <a:spLocks noGrp="1" noChangeArrowheads="1"/>
            <a:extLst>
              <a:ext uri="smNativeData">
                <pr:smNativeData xmlns:pr="smNativeData" val="SMDATA_16_UEdRYhMAAAAlAAAAZAAAAA0AAAAAAAAAAEg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FUEAABwNQAAXQsAABAAAAAmAAAACAAAAK8vAAD//8EB"/>
              </a:ext>
            </a:extLst>
          </p:cNvSpPr>
          <p:nvPr>
            <p:ph type="title"/>
          </p:nvPr>
        </p:nvSpPr>
        <p:spPr>
          <a:xfrm>
            <a:off x="457200" y="704215"/>
            <a:ext cx="82296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45720" rIns="0" bIns="0" numCol="1" spcCol="215900" anchor="b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заголовка</a:t>
            </a:r>
          </a:p>
        </p:txBody>
      </p:sp>
      <p:sp>
        <p:nvSpPr>
          <p:cNvPr id="5" name="Текст 29"/>
          <p:cNvSpPr>
            <a:spLocks noGrp="1" noChangeArrowheads="1"/>
            <a:extLst>
              <a:ext uri="smNativeData">
                <pr:smNativeData xmlns:pr="smNativeData" val="SMDATA_16_UEdR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OgLAABwNQAA6CYAABAAAAAmAAAACAAAAAMvAAD//8EB"/>
              </a:ext>
            </a:extLst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Образец текста</a:t>
            </a:r>
          </a:p>
          <a:p>
            <a:pPr lvl="1">
              <a:defRPr lang="ru-ru"/>
            </a:pPr>
            <a:r>
              <a:t>Второй уровень</a:t>
            </a:r>
          </a:p>
          <a:p>
            <a:pPr lvl="2">
              <a:defRPr lang="ru-ru"/>
            </a:pPr>
            <a:r>
              <a:t>Третий уровень</a:t>
            </a:r>
          </a:p>
          <a:p>
            <a:pPr lvl="3">
              <a:defRPr lang="ru-ru"/>
            </a:pPr>
            <a:r>
              <a:t>Четвертый уровень</a:t>
            </a:r>
          </a:p>
          <a:p>
            <a:pPr lvl="4">
              <a:defRPr lang="ru-ru"/>
            </a:pPr>
            <a:r>
              <a:t>Пятый уровень</a:t>
            </a:r>
          </a:p>
        </p:txBody>
      </p:sp>
      <p:sp>
        <p:nvSpPr>
          <p:cNvPr id="6" name="Дата 9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0AIAABonAADwDwAAWSkAABAAAAAmAAAACAAAAL+PAAD//8EB"/>
              </a:ext>
            </a:extLst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spcCol="215900" anchor="b">
            <a:prstTxWarp prst="textNoShape">
              <a:avLst/>
            </a:prstTxWarp>
          </a:bodyPr>
          <a:lstStyle>
            <a:lvl1pPr algn="l">
              <a:defRPr lang="en-us" sz="1200">
                <a:solidFill>
                  <a:srgbClr val="045D76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63B3CEF-A1CB-6ECA-8583-579F72CD7302}" type="datetime1">
              <a:t/>
            </a:fld>
          </a:p>
        </p:txBody>
      </p:sp>
      <p:sp>
        <p:nvSpPr>
          <p:cNvPr id="7" name="Нижний колонтитул 21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aBAAABonAAAIJQAAWSkAABAAAAAmAAAACAAAAL+PAAD//8EB"/>
              </a:ext>
            </a:extLst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spcCol="215900" anchor="b">
            <a:prstTxWarp prst="textNoShape">
              <a:avLst/>
            </a:prstTxWarp>
          </a:bodyPr>
          <a:lstStyle>
            <a:lvl1pPr algn="l">
              <a:defRPr lang="en-us" sz="1200">
                <a:solidFill>
                  <a:srgbClr val="045D76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</a:p>
        </p:txBody>
      </p:sp>
      <p:sp>
        <p:nvSpPr>
          <p:cNvPr id="8" name="Номер слайда 17"/>
          <p:cNvSpPr>
            <a:spLocks noGrp="1" noChangeArrowheads="1"/>
            <a:extLst>
              <a:ext uri="smNativeData">
                <pr:smNativeData xmlns:pr="smNativeData" val="SMDATA_16_UEdRYhMAAAAlAAAAZAAAAA0AAAAAAAAAAAA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AAAAA8zMzADAwP8Af39/AAAAAAAAAAAAAAAAAAAAAAAAAAAAIQAAABgAAAAUAAAAwDAAABonAABwNQAAWSkAABAAAAAmAAAACAAAAL+PAAD//8EB"/>
              </a:ext>
            </a:extLst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spcCol="215900" anchor="b">
            <a:prstTxWarp prst="textNoShape">
              <a:avLst/>
            </a:prstTxWarp>
          </a:bodyPr>
          <a:lstStyle>
            <a:lvl1pPr algn="r">
              <a:defRPr lang="en-us" sz="1200">
                <a:solidFill>
                  <a:srgbClr val="045D76"/>
                </a:solidFill>
              </a:defRPr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  <a:lvl6pPr>
              <a:defRPr lang="en-us"/>
            </a:lvl6pPr>
            <a:lvl7pPr>
              <a:defRPr lang="en-us"/>
            </a:lvl7pPr>
            <a:lvl8pPr>
              <a:defRPr lang="en-us"/>
            </a:lvl8pPr>
            <a:lvl9pPr>
              <a:defRPr lang="en-us"/>
            </a:lvl9pPr>
          </a:lstStyle>
          <a:p>
            <a:pPr>
              <a:defRPr lang="en-us"/>
            </a:pPr>
            <a:fld id="{263B74E5-ABCB-6E82-8583-5DD73ACD7308}" type="slidenum">
              <a:t/>
            </a:fld>
          </a:p>
        </p:txBody>
      </p:sp>
      <p:grpSp>
        <p:nvGrpSpPr>
          <p:cNvPr id="9" name="Группа 1"/>
          <p:cNvGrpSpPr>
            <a:extLst>
              <a:ext uri="smNativeData">
                <pr:smNativeData xmlns:pr="smNativeData" val="SMDATA_7_UEdRYh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OL///8/AQAAXDgAAD0FAAAQAAAAJgAAAAgAAAD/////AAAAAA=="/>
              </a:ext>
            </a:extLst>
          </p:cNvGrpSpPr>
          <p:nvPr/>
        </p:nvGrpSpPr>
        <p:grpSpPr>
          <a:xfrm>
            <a:off x="-19050" y="202565"/>
            <a:ext cx="9180830" cy="648970"/>
            <a:chOff x="-19050" y="202565"/>
            <a:chExt cx="9180830" cy="648970"/>
          </a:xfrm>
        </p:grpSpPr>
        <p:sp>
          <p:nvSpPr>
            <p:cNvPr id="11" name="Полилиния 11"/>
            <p:cNvSpPr>
              <a:extLst>
                <a:ext uri="smNativeData">
                  <pr:smNativeData xmlns:pr="smNativeData" val="SMDATA_16_UEdRYhMAAAAlAAAACwAAAA0AAAAAkAAAAEgAAACQAAAASAAAAAAAAAAAAAAAAAAAAAEAAABQAAAAAAAAAAAA4D8AAAAAAADgPwAAAAAAAOA/AAAAAAAA4D8AAAAAAADgPwAAAAAAAOA/AAAAAAAA4D8AAAAAAADgPwAAAAAAAOA/AAAAAAAA4D8CAAAAjAAAAAAAAAAAAAAAD2/GDP///wgAAAAAAAAAAAAAAAAAAAAAAAAAAAAAAAAAAAAAZAAAAAEAAABAAAAAAAAAAAAAAAAAAAAAAAAAAAAAAAAAAAAAAAAAAAAAAAAAAAAAAAAAAAAAAAAAAAAAAAAAAAAAAAAAAAAAAAAAAAAAAAAAAAAAAAAAAAAAAAAAAAAAFAAAADwAAAABAAAAAAAAAAq4wAAR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GxyIj4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D2/GBQAAAAEAAAAAAAAAAAAAAAAAAAAAAAAAAAAAAAAAAAAAAAAAAAq4wAB/f38ABGF7A8zMzADAwP8Af39/AAAAAAAAAAAAAAAAAAAAAAAAAAAAIQAAABgAAAAUAAAA4v///z8BAABAOAAAPQUAAAAAAAAmAAAACAAAAP//////////"/>
                </a:ext>
              </a:extLst>
            </p:cNvSpPr>
            <p:nvPr/>
          </p:nvSpPr>
          <p:spPr>
            <a:xfrm rot="21435690">
              <a:off x="-19050" y="202565"/>
              <a:ext cx="9163050" cy="648970"/>
            </a:xfrm>
            <a:custGeom>
              <a:avLst/>
              <a:gdLst/>
              <a:ahLst/>
              <a:cxnLst/>
              <a:rect l="0" t="0" r="9163050" b="648970"/>
              <a:pathLst>
                <a:path w="9163050" h="648970">
                  <a:moveTo>
                    <a:pt x="0" y="594223"/>
                  </a:moveTo>
                  <a:cubicBezTo>
                    <a:pt x="447675" y="453971"/>
                    <a:pt x="1465263" y="169163"/>
                    <a:pt x="2552700" y="173469"/>
                  </a:cubicBezTo>
                  <a:cubicBezTo>
                    <a:pt x="3640138" y="177775"/>
                    <a:pt x="5422900" y="648970"/>
                    <a:pt x="6524625" y="620059"/>
                  </a:cubicBezTo>
                  <a:cubicBezTo>
                    <a:pt x="7626350" y="591147"/>
                    <a:pt x="8613775" y="129179"/>
                    <a:pt x="9163050" y="0"/>
                  </a:cubicBezTo>
                </a:path>
              </a:pathLst>
            </a:custGeom>
            <a:noFill/>
            <a:ln w="10795" cap="flat" cmpd="sng" algn="ctr">
              <a:solidFill>
                <a:srgbClr val="0AB8C0"/>
              </a:solidFill>
              <a:prstDash val="solid"/>
              <a:headEnd type="none"/>
              <a:tailEnd type="none"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lang="en-us"/>
              </a:pPr>
            </a:p>
          </p:txBody>
        </p:sp>
        <p:sp>
          <p:nvSpPr>
            <p:cNvPr id="10" name="Полилиния 12"/>
            <p:cNvSpPr>
              <a:extLst>
                <a:ext uri="smNativeData">
                  <pr:smNativeData xmlns:pr="smNativeData" val="SMDATA_16_UEdRYhMAAAAlAAAACwAAAA0AAAAAkAAAAEgAAACQAAAASAAAAAAAAAAAAAAAAAAAAAEAAABQAAAAAAAAAAAA4D8AAAAAAADgPwAAAAAAAOA/AAAAAAAA4D8AAAAAAADgPwAAAAAAAOA/AAAAAAAA4D8AAAAAAADgPwAAAAAAAOA/AAAAAAAA4D8CAAAAjAAAAAAAAAAAAAAAD2/GDP///wgAAAAAAAAAAAAAAAAAAAAAAAAAAAAAAAAAAAAAZAAAAAEAAABAAAAAAAAAAAAAAAAAAAAAAAAAAAAAAAAAAAAAAAAAAAAAAAAAAAAAAAAAAAAAAAAAAAAAAAAAAAAAAAAAAAAAAAAAAAAAAAAAAAAAAAAAAAAAAAAAAAAAFAAAADwAAAABAAAAAAAAABDPmw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D48YTo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D2/GBQAAAAEAAAAAAAAAAAAAAAAAAAAAAAAAAAAAAAAAAAAAAAAAABDPmwB/f38ABGF7A8zMzADAwP8Af39/AAAAAAAAAAAAAAAAAAAAAAAAAAAAIQAAABgAAAAUAAAA6f///7MBAABcOAAA9gQAAAAAAAAmAAAACAAAAP//////////"/>
                </a:ext>
              </a:extLst>
            </p:cNvSpPr>
            <p:nvPr/>
          </p:nvSpPr>
          <p:spPr>
            <a:xfrm rot="21435690">
              <a:off x="-14605" y="276225"/>
              <a:ext cx="9176385" cy="530225"/>
            </a:xfrm>
            <a:custGeom>
              <a:avLst/>
              <a:gdLst/>
              <a:ahLst/>
              <a:cxnLst/>
              <a:rect l="0" t="0" r="9176385" b="530225"/>
              <a:pathLst>
                <a:path w="9176385" h="530225">
                  <a:moveTo>
                    <a:pt x="0" y="454478"/>
                  </a:moveTo>
                  <a:cubicBezTo>
                    <a:pt x="434469" y="401704"/>
                    <a:pt x="1513482" y="132866"/>
                    <a:pt x="2606819" y="141558"/>
                  </a:cubicBezTo>
                  <a:cubicBezTo>
                    <a:pt x="3700155" y="150251"/>
                    <a:pt x="5465089" y="530225"/>
                    <a:pt x="6560017" y="506631"/>
                  </a:cubicBezTo>
                  <a:cubicBezTo>
                    <a:pt x="7654944" y="483038"/>
                    <a:pt x="8632104" y="105548"/>
                    <a:pt x="9176385" y="0"/>
                  </a:cubicBezTo>
                </a:path>
              </a:pathLst>
            </a:custGeom>
            <a:noFill/>
            <a:ln w="9525" cap="flat" cmpd="sng" algn="ctr">
              <a:solidFill>
                <a:srgbClr val="10CF9B"/>
              </a:solidFill>
              <a:prstDash val="solid"/>
              <a:headEnd type="none"/>
              <a:tailEnd type="none"/>
            </a:ln>
            <a:effectLst/>
          </p:spPr>
          <p:txBody>
            <a:bodyPr vert="horz" wrap="square" lIns="91440" tIns="45720" rIns="91440" bIns="45720" numCol="1" spcCol="215900" anchor="t"/>
            <a:lstStyle/>
            <a:p>
              <a:pPr>
                <a:defRPr lang="en-us"/>
              </a:p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5000" b="0" i="0" u="none" strike="noStrike" kern="1" spc="0" baseline="0">
          <a:solidFill>
            <a:schemeClr val="tx2"/>
          </a:solidFill>
          <a:effectLst/>
          <a:txBgFill val="auto"/>
          <a:latin typeface="Calibri" pitchFamily="2" charset="-52"/>
          <a:ea typeface="Calibri" pitchFamily="2" charset="-52"/>
          <a:cs typeface="Calibri" pitchFamily="2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9pPr>
    </p:titleStyle>
    <p:bodyStyle>
      <a:lvl1pPr marL="274320" marR="0" indent="-274320" algn="l" defTabSz="914400">
        <a:lnSpc>
          <a:spcPct val="100000"/>
        </a:lnSpc>
        <a:spcBef>
          <a:spcPts val="620"/>
        </a:spcBef>
        <a:spcAft>
          <a:spcPts val="0"/>
        </a:spcAft>
        <a:buClr>
          <a:schemeClr val="accent3"/>
        </a:buClr>
        <a:buSzPts val="2470"/>
        <a:buFont typeface="Wingdings 2" pitchFamily="1" charset="2"/>
        <a:buChar char=""/>
        <a:tabLst/>
        <a:defRPr lang="ru-ru" sz="26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1pPr>
      <a:lvl2pPr marL="640080" marR="0" indent="-247015" algn="l" defTabSz="914400">
        <a:lnSpc>
          <a:spcPct val="100000"/>
        </a:lnSpc>
        <a:spcBef>
          <a:spcPts val="575"/>
        </a:spcBef>
        <a:spcAft>
          <a:spcPts val="0"/>
        </a:spcAft>
        <a:buClr>
          <a:schemeClr val="accent1"/>
        </a:buClr>
        <a:buSzPts val="2040"/>
        <a:buFont typeface="Wingdings 2" pitchFamily="1" charset="2"/>
        <a:buChar char=""/>
        <a:tabLst/>
        <a:defRPr lang="ru-ru" sz="24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2pPr>
      <a:lvl3pPr marL="914400" marR="0" indent="-247015" algn="l" defTabSz="914400">
        <a:lnSpc>
          <a:spcPct val="100000"/>
        </a:lnSpc>
        <a:spcBef>
          <a:spcPts val="500"/>
        </a:spcBef>
        <a:spcAft>
          <a:spcPts val="0"/>
        </a:spcAft>
        <a:buClr>
          <a:schemeClr val="accent2"/>
        </a:buClr>
        <a:buSzPts val="1470"/>
        <a:buFont typeface="Wingdings 2" pitchFamily="1" charset="2"/>
        <a:buChar char=""/>
        <a:tabLst/>
        <a:defRPr lang="ru-ru" sz="21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3pPr>
      <a:lvl4pPr marL="1188720" marR="0" indent="-210185" algn="l" defTabSz="914400">
        <a:lnSpc>
          <a:spcPct val="100000"/>
        </a:lnSpc>
        <a:spcBef>
          <a:spcPts val="480"/>
        </a:spcBef>
        <a:spcAft>
          <a:spcPts val="0"/>
        </a:spcAft>
        <a:buClr>
          <a:schemeClr val="accent3"/>
        </a:buClr>
        <a:buSzPts val="1300"/>
        <a:buFont typeface="Wingdings 2" pitchFamily="1" charset="2"/>
        <a:buChar char="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4pPr>
      <a:lvl5pPr marL="1463040" marR="0" indent="-210185" algn="l" defTabSz="914400">
        <a:lnSpc>
          <a:spcPct val="100000"/>
        </a:lnSpc>
        <a:spcBef>
          <a:spcPts val="480"/>
        </a:spcBef>
        <a:spcAft>
          <a:spcPts val="0"/>
        </a:spcAft>
        <a:buClr>
          <a:schemeClr val="accent4"/>
        </a:buClr>
        <a:buSzPts val="1300"/>
        <a:buFont typeface="Wingdings 2" pitchFamily="1" charset="2"/>
        <a:buChar char=""/>
        <a:tabLst/>
        <a:defRPr lang="ru-ru" sz="20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5pPr>
      <a:lvl6pPr marL="1737360" marR="0" indent="-210185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5"/>
        </a:buClr>
        <a:buSzTx/>
        <a:buFont typeface="Wingdings 2" pitchFamily="1" charset="2"/>
        <a:buChar char=""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6pPr>
      <a:lvl7pPr marL="1920240" marR="0" indent="-18288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accent6"/>
        </a:buClr>
        <a:buSzTx/>
        <a:buFont typeface="Wingdings 2" pitchFamily="1" charset="2"/>
        <a:buChar char=""/>
        <a:tabLst/>
        <a:defRPr lang="en-us" sz="16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7pPr>
      <a:lvl8pPr marL="2194560" marR="0" indent="-18288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SzTx/>
        <a:buFontTx/>
        <a:buChar char="•"/>
        <a:tabLst/>
        <a:defRPr lang="en-us" sz="16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8pPr>
      <a:lvl9pPr marL="2468880" marR="0" indent="-182880" algn="l" defTabSz="914400">
        <a:lnSpc>
          <a:spcPct val="100000"/>
        </a:lnSpc>
        <a:spcBef>
          <a:spcPts val="0"/>
        </a:spcBef>
        <a:spcAft>
          <a:spcPts val="0"/>
        </a:spcAft>
        <a:buClr>
          <a:schemeClr val="tx2"/>
        </a:buClr>
        <a:buSzTx/>
        <a:buFontTx/>
        <a:buChar char="•"/>
        <a:tabLst/>
        <a:defRPr lang="en-us" sz="14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9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5pPr>
      <a:lvl6pPr marL="22860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6pPr>
      <a:lvl7pPr marL="2743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7pPr>
      <a:lvl8pPr marL="3200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8pPr>
      <a:lvl9pPr marL="3657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" spc="0" baseline="0">
          <a:solidFill>
            <a:schemeClr val="tx1"/>
          </a:solidFill>
          <a:effectLst/>
          <a:txBgFill val="auto"/>
          <a:latin typeface="Constantia" pitchFamily="1" charset="-52"/>
          <a:ea typeface="Constantia" pitchFamily="1" charset="-52"/>
          <a:cs typeface="Constantia" pitchFamily="1" charset="-52"/>
        </a:defRPr>
      </a:lvl9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UEdRYhMAAAAlAAAAZAAAAA0AAAAAAAAAAAAAAAAd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P///wJ/f38ABGF7A8zMzADAwP8Af39/AAAAAAAAAAAAAAAAAAAAAAAAAAAAIQAAABgAAAAUAAAASAMAAHAIAACVMwAAsBMAABAAAAAmAAAACAAAAAAgAAAAAAAA"/>
              </a:ext>
            </a:extLst>
          </p:cNvSpPr>
          <p:nvPr>
            <p:ph type="ctrTitle"/>
          </p:nvPr>
        </p:nvSpPr>
        <p:spPr/>
        <p:txBody>
          <a:bodyPr vert="horz" wrap="square" lIns="0" tIns="0" rIns="18415" bIns="0" numCol="1" spcCol="215900" anchor="b">
            <a:prstTxWarp prst="textNoShape">
              <a:avLst/>
            </a:prstTxWarp>
          </a:bodyPr>
          <a:lstStyle/>
          <a:p>
            <a:pPr>
              <a:defRPr lang="ru-ru"/>
            </a:pPr>
            <a:r>
              <a:t>Интерактивная дидактическая игра.</a:t>
            </a:r>
          </a:p>
        </p:txBody>
      </p:sp>
      <p:sp>
        <p:nvSpPr>
          <p:cNvPr id="3" name="Подзаголовок 2"/>
          <p:cNvSpPr>
            <a:spLocks noGrp="1" noChangeArrowheads="1"/>
            <a:extLst>
              <a:ext uri="smNativeData">
                <pr:smNativeData xmlns:pr="smNativeData" val="SMDATA_16_UEdRYhMAAAAlAAAAZAAAAA0AAAAAAAAAAEgAAAAd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AAAAAEAAAAAAAAAAAAAAAAAAAAAAAAAAAAAAAAAAAAAAAAAAAAAAAB/f38ABGF7A8zMzADAwP8Af39/AAAAAAAAAAAAAAAAAAAAAAAAAAAAIQAAABgAAAAUAAAAGAYAAOAfAABqNgAA7CMAABAAAAAmAAAACAAAAAEgAAAAAAAA"/>
              </a:ext>
            </a:extLst>
          </p:cNvSpPr>
          <p:nvPr>
            <p:ph type="subTitle" idx="1"/>
          </p:nvPr>
        </p:nvSpPr>
        <p:spPr>
          <a:xfrm>
            <a:off x="990600" y="5181600"/>
            <a:ext cx="7854950" cy="657860"/>
          </a:xfrm>
        </p:spPr>
        <p:txBody>
          <a:bodyPr vert="horz" wrap="square" lIns="0" tIns="45720" rIns="18415" bIns="45720" numCol="1" spcCol="215900" anchor="t">
            <a:prstTxWarp prst="textNoShape">
              <a:avLst/>
            </a:prstTxWarp>
          </a:bodyPr>
          <a:lstStyle/>
          <a:p>
            <a:pPr>
              <a:defRPr lang="ru-ru"/>
            </a:pPr>
            <a:r>
              <a:rPr lang="ru-ru">
                <a:solidFill>
                  <a:schemeClr val="bg1"/>
                </a:solidFill>
              </a:rPr>
              <a:t>Работа:</a:t>
            </a:r>
            <a:endParaRPr lang="ru-ru">
              <a:solidFill>
                <a:schemeClr val="bg1"/>
              </a:solidFill>
            </a:endParaRPr>
          </a:p>
          <a:p>
            <a:pPr>
              <a:defRPr lang="ru-ru"/>
            </a:pPr>
            <a:r>
              <a:rPr lang="ru-ru">
                <a:solidFill>
                  <a:schemeClr val="bg1"/>
                </a:solidFill>
              </a:rPr>
              <a:t>Миничкиной Анастасии Сергеевны</a:t>
            </a:r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rrowheads="1"/>
            <a:extLst>
              <a:ext uri="smNativeData">
                <pr:smNativeData xmlns:pr="smNativeData" val="SMDATA_16_UEdRYhMAAAAlAAAAZAAAAA0AAAAAAAAAAEgAAAAAAAAAAAAAAAAAAAAC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2/X5A8zMzADAwP8Af39/AAAAAAAAAAAAAAAAAAAAAAAAAAAAIQAAABgAAAAUAAAA0AIAAFUEAABwNQAAXQsAABAAAAAmAAAACAAAAAAgAAAAAAAA"/>
              </a:ext>
            </a:extLst>
          </p:cNvSpPr>
          <p:nvPr>
            <p:ph type="title"/>
          </p:nvPr>
        </p:nvSpPr>
        <p:spPr/>
        <p:txBody>
          <a:bodyPr vert="horz" wrap="square" lIns="0" tIns="45720" rIns="0" bIns="0" numCol="1" spcCol="215900" anchor="b">
            <a:prstTxWarp prst="textNoShape">
              <a:avLst/>
            </a:prstTxWarp>
          </a:bodyPr>
          <a:lstStyle/>
          <a:p>
            <a:pPr algn="ctr">
              <a:defRPr lang="ru-ru"/>
            </a:pPr>
            <a:r>
              <a:rPr lang="ru-ru" sz="7200"/>
              <a:t>Задание</a:t>
            </a:r>
            <a:endParaRPr lang="ru-ru" sz="7200"/>
          </a:p>
        </p:txBody>
      </p:sp>
      <p:sp>
        <p:nvSpPr>
          <p:cNvPr id="3" name="Содержимое 2"/>
          <p:cNvSpPr>
            <a:spLocks noGrp="1" noChangeArrowheads="1"/>
            <a:extLst>
              <a:ext uri="smNativeData">
                <pr:smNativeData xmlns:pr="smNativeData" val="SMDATA_16_UEdRYh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BcAAAAUAAAAAAAAAAAAAAD/fwAA/38AAAAAAAAJAAAABAAAAIEAAAAMAAAAEAAAAAAAAAAAAAAAA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////AP///wEAAAAAAAAAAAAAAAAAAAAAAAAAAAAAAAAAAAAAAAAAAAAAAAB/f38A2/X5A8zMzADAwP8Af39/AAAAAAAAAAAAAAAAAAAAAAAAAAAAIQAAABgAAAAUAAAA0AIAAOgLAABwNQAA6CYAABAAAAAmAAAACAAAAAAgAAAAAAAA"/>
              </a:ext>
            </a:extLst>
          </p:cNvSpPr>
          <p:nvPr>
            <p:ph type="body" idx="1"/>
          </p:nvPr>
        </p:nvSpPr>
        <p:spPr/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 algn="ctr">
              <a:buNone/>
              <a:defRPr lang="ru-ru"/>
            </a:pPr>
            <a:r>
              <a:rPr lang="ru-ru" sz="5400"/>
              <a:t>Как одним словом можно назвать изображённое на картинках</a:t>
            </a:r>
            <a:endParaRPr lang="ru-ru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9269f2c33cdabe8fd63746a6e405e0e0.jpg"/>
          <p:cNvPicPr>
            <a:picLocks noGrp="1" noChangeArrowheads="1" noChangeAspect="1"/>
            <a:extLst>
              <a:ext uri="smNativeData">
                <pr:smNativeData xmlns:pr="smNativeData" val="SMDATA_18_UEdRY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AcAAAA4AAAAAAAAAAAAAAAAAAAA////AAAAAAAAAAAAAAAAAAAAAAAAAAAAAAAAAAAAAABkAAAAZAAAAAAAAAAjAAAABAAAAGQAAAAXAAAAFAAAAAAAAAAAAAAA/38AAP9/AAAAAAAACQAAAAQAAABLSI4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P///wD///8BAAAAAAAAAAAAAAAAAAAAAAAAAAAAAAAAAAAAAAAAAAAAAAAAf39/ANv1+QPMzMwAwMD/AH9/fwAAAAAAAAAAAAAAAAD///8AAAAAACEAAAAYAAAAFAAAAOABAABYAgAA/jYAANgnAAAQAAAAJgAAAAgAAAABgQAAAAAAAA==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304800" y="381000"/>
            <a:ext cx="863473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183191.jpg"/>
          <p:cNvPicPr>
            <a:picLocks noGrp="1" noChangeArrowheads="1" noChangeAspect="1"/>
            <a:extLst>
              <a:ext uri="smNativeData">
                <pr:smNativeData xmlns:pr="smNativeData" val="SMDATA_18_UEdRY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AcAAAA4AAAAAAAAAAAAAAAAAAAA////AAAAAAAAAAAAAAAAAAAAAAAAAAAAAAAAAAAAAABkAAAAZAAAAAAAAAAjAAAABAAAAGQAAAAXAAAAFAAAAAAAAAAAAAAA/38AAP9/AAAAAAAACQAAAAQAAABmRrk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P///wAAAAABAAAAAAAAAAAAAAAAAAAAAAAAAAAAAAAAAAAAAAAAAAAAAAAAf39/AAAAAAPMzMwAwMD/AH9/fwAAAAAAAAAAAAAAAAD///8AAAAAACEAAAAYAAAAFAAAAGgBAABoAQAA2DYAAMgoAAAQAAAAJgAAAAgAAAABgQAAAAAAAA==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28600" y="228600"/>
            <a:ext cx="8686800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2.jpg"/>
          <p:cNvPicPr>
            <a:picLocks noGrp="1" noChangeArrowheads="1" noChangeAspect="1"/>
            <a:extLst>
              <a:ext uri="smNativeData">
                <pr:smNativeData xmlns:pr="smNativeData" val="SMDATA_18_UEdRY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AcAAAA4AAAAAAAAAAAAAAAAAAAA////AAAAAAAAAAAAAAAAAAAAAAAAAAAAAAAAAAAAAABkAAAAZAAAAAAAAAAjAAAABAAAAGQAAAAXAAAAFAAAAAAAAAAAAAAA/38AAP9/AAAAAAAACQAAAAQAAADYSrk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P///wAAAAABAAAAAAAAAAAAAAAAAAAAAAAAAAAAAAAAAAAAAAAAAAAAAAAAf39/AAAAAAPMzMwAwMD/AH9/fwAAAAAAAAAAAAAAAAD///8AAAAAACEAAAAYAAAAFAAAAGgBAAAAAAAAQDgAACIpAAAQAAAAJgAAAAgAAAABgQAAAAAAAA==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228600" y="0"/>
            <a:ext cx="8915400" cy="6686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img3.jpg"/>
          <p:cNvPicPr>
            <a:picLocks noGrp="1" noChangeArrowheads="1" noChangeAspect="1"/>
            <a:extLst>
              <a:ext uri="smNativeData">
                <pr:smNativeData xmlns:pr="smNativeData" val="SMDATA_18_UEdRY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AcAAAA4AAAAAAAAAAAAAAAAAAAA////AAAAAAAAAAAAAAAAAAAAAAAAAAAAAAAAAAAAAABkAAAAZAAAAAAAAAAjAAAABAAAAGQAAAAXAAAAFAAAAAAAAAAAAAAA/38AAP9/AAAAAAAACQAAAAQAAABDT7k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P///wAAAAABAAAAAAAAAAAAAAAAAAAAAAAAAAAAAAAAAAAAAAAAAAAAAAAAf39/AAAAAAPMzMwAwMD/AH9/fwAAAAAAAAAAAAAAAAD///8AAAAAACEAAAAYAAAAFAAAAAAAAAAAAAAAQDgAADAqAAAQAAAAJgAAAAgAAAABgQAAAAAAAA==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nazovi_odnim_slovom_1.jpg"/>
          <p:cNvPicPr>
            <a:picLocks noGrp="1" noChangeArrowheads="1" noChangeAspect="1"/>
            <a:extLst>
              <a:ext uri="smNativeData">
                <pr:smNativeData xmlns:pr="smNativeData" val="SMDATA_18_UEdRY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AcAAAA4AAAAAAAAAAAAAAAAAAAA////AAAAAAAAAAAAAAAAAAAAAAAAAAAAAAAAAAAAAABkAAAAZAAAAAAAAAAjAAAABAAAAGQAAAAXAAAAFAAAAAAAAAAAAAAA/38AAP9/AAAAAAAACQAAAAQAAADfU7k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P///wAAAAABAAAAAAAAAAAAAAAAAAAAAAAAAAAAAAAAAAAAAAAAAAAAAAAAf39/AAAAAAPMzMwAwMD/AH9/fwAAAAAAAAAAAAAAAAD///8AAAAAACEAAAAYAAAAFAAAAAAAAADgAQAATTgAADAqAAAQAAAAJgAAAAgAAAABgQAAAAAAAA==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0" y="304800"/>
            <a:ext cx="9152255" cy="655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unnec002.jpg"/>
          <p:cNvPicPr>
            <a:picLocks noGrp="1" noChangeArrowheads="1" noChangeAspect="1"/>
            <a:extLst>
              <a:ext uri="smNativeData">
                <pr:smNativeData xmlns:pr="smNativeData" val="SMDATA_18_UEdRYh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b9fkKAAAAACgAAAAoAAAAZAAAAGQAAAAAAAAAzMzMAAAAAABQAAAAUAAAAGQAAABkAAAAAAAAAAcAAAA4AAAAAAAAAAAAAAAAAAAA////AAAAAAAAAAAAAAAAAAAAAAAAAAAAAAAAAAAAAABkAAAAZAAAAAAAAAAjAAAABAAAAGQAAAAXAAAAFAAAAAAAAAAAAAAA/38AAP9/AAAAAAAACQAAAAQAAAAOWLkKDAAAABAAAAAAAAAAAAAAAAAAAAAAAAAAHgAAAGgAAAAAAAAAAAAAAAAAAAAAAAAAAAAAABAnAAAQJwAAAAAAAAAAAAAAAAAAAAAAAAAAAAAAAAAAAAAAAAAAAAAUAAAAAAAAAMDA/wAAAAAAZAAAADIAAAAAAAAAZAAAAAAAAAB/f38ACgAAACIAAAAYAAAAAAAAAAAAAAAAAAAAAAAAAAAAAAAAAAAAJAAAACQAAAAAAAAABwAAAAAAAAAAAAAAAAAAAAAAAAAAAAAAAAAAAH9/fwAlAAAAWAAAAAAAAAAAAAAAAAAAAAAAAAAAAAAAAAAAAAAAAAAAAAAAAAAAAAAAAAAAAAAAPwAAAAAAAACghgEAAAAAAAAAAAAAAAAADAAAAAEAAAAAAAAAAAAAAAAAAAAfAAAAVAAAAP///wAAAAABAAAAAAAAAAAAAAAAAAAAAAAAAAAAAAAAAAAAAAAAAAAAAAAAf39/AAAAAAPMzMwAwMD/AH9/fwAAAAAAAAAAAAAAAAD///8AAAAAACEAAAAYAAAAFAAAAAAAAAAAAAAAQDgAADAqAAAQAAAAJgAAAAgAAAABgQAAAAAAAA=="/>
              </a:ext>
            </a:extLst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esentation">
      <a:majorFont>
        <a:latin typeface="Calibri"/>
        <a:ea typeface="Calibri"/>
        <a:cs typeface="Calibri"/>
      </a:majorFont>
      <a:minorFont>
        <a:latin typeface="Constantia"/>
        <a:ea typeface="Constantia"/>
        <a:cs typeface="Constanti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0BD0D9"/>
        </a:accent3>
        <a:accent4>
          <a:srgbClr val="10CF9B"/>
        </a:accent4>
        <a:accent5>
          <a:srgbClr val="7CCA62"/>
        </a:accent5>
        <a:accent6>
          <a:srgbClr val="A5C249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дактическая игра. Ясельная группа</dc:title>
  <dc:subject/>
  <dc:creator>Владимир</dc:creator>
  <cp:keywords/>
  <dc:description/>
  <cp:lastModifiedBy>ih8ri</cp:lastModifiedBy>
  <cp:revision>0</cp:revision>
  <dcterms:created xsi:type="dcterms:W3CDTF">2020-09-03T16:03:39Z</dcterms:created>
  <dcterms:modified xsi:type="dcterms:W3CDTF">2022-04-09T08:44:00Z</dcterms:modified>
</cp:coreProperties>
</file>