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2" r:id="rId4"/>
    <p:sldId id="261" r:id="rId5"/>
    <p:sldId id="263" r:id="rId6"/>
    <p:sldId id="265" r:id="rId7"/>
    <p:sldId id="264" r:id="rId8"/>
    <p:sldId id="259" r:id="rId9"/>
    <p:sldId id="260" r:id="rId10"/>
    <p:sldId id="25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158B75-7B4D-4ED4-BEF1-541951371E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BBE29BD-4942-4868-B4EF-D427F1A482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D6D888-EFFD-470A-9BCA-A8FFD96A6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533BE-F59E-4C9E-B015-D8CE53A90235}" type="datetimeFigureOut">
              <a:rPr lang="ru-RU" smtClean="0"/>
              <a:t>сб 09.04.22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09C82C-96C9-4A60-A8A1-EB554CB3A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8BEDE8F-9173-4FC7-8849-22EA06025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E35-9B39-4BD1-A967-4856A505C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69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C3D46A-AF8F-4927-B9AE-363E08CF8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7B88E2C-F187-49FC-82BA-2968FBB422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0ABD7A-35FB-4C95-BB67-1D233EC19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533BE-F59E-4C9E-B015-D8CE53A90235}" type="datetimeFigureOut">
              <a:rPr lang="ru-RU" smtClean="0"/>
              <a:t>сб 09.04.22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3ED31D-4729-4B84-8649-ED5484FCA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02BCD9-EF5A-4BC5-BACC-9DD9E2C99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E35-9B39-4BD1-A967-4856A505C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592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1F32457-F264-4F76-A176-1C698BD599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2EF08ED-8C30-4265-8971-744B3873B4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567466-36AD-43A4-9299-666C20197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533BE-F59E-4C9E-B015-D8CE53A90235}" type="datetimeFigureOut">
              <a:rPr lang="ru-RU" smtClean="0"/>
              <a:t>сб 09.04.22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9F638B-C020-482D-893C-24987F49D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F440AF-AF65-4914-B1BF-62D529758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E35-9B39-4BD1-A967-4856A505C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917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E3B5D0-4B89-4154-BF4E-2657BCA03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C6DBFB-1064-4FBB-924D-1C04D25C33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D74063-AC02-4E34-B4A3-295663389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533BE-F59E-4C9E-B015-D8CE53A90235}" type="datetimeFigureOut">
              <a:rPr lang="ru-RU" smtClean="0"/>
              <a:t>сб 09.04.22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D0E12A-7205-4ADF-9485-A2CACAF51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EF0585-DEF3-40A3-BFCE-F181B6E07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E35-9B39-4BD1-A967-4856A505C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345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9B4BE8-BF5C-452A-BE52-F515971ED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07AFF84-812E-4783-9C35-10E5F2447D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F209B7-235C-4FD1-87EB-706AE4B87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533BE-F59E-4C9E-B015-D8CE53A90235}" type="datetimeFigureOut">
              <a:rPr lang="ru-RU" smtClean="0"/>
              <a:t>сб 09.04.22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C9E220-E5D8-4FC3-A56D-7100186BD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6B6E1D-9022-4842-A6DE-8146DD748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E35-9B39-4BD1-A967-4856A505C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080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BF845D-F510-4B63-A9FE-2AC3A637D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F90B9E-E397-4ED9-87CC-FFD595B1D8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A53D8B-EB0C-43E6-8A82-D7FC2DFA77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3283D68-9728-43B5-9DB7-364E80932C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533BE-F59E-4C9E-B015-D8CE53A90235}" type="datetimeFigureOut">
              <a:rPr lang="ru-RU" smtClean="0"/>
              <a:t>сб 09.04.22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E4D3755-4AB4-4160-A266-718FC75A3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91350A-3943-470F-A49A-5216CFE51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E35-9B39-4BD1-A967-4856A505C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308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041F22-ACD7-4DFA-B051-A722F04B4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4FF7C1-D95B-481D-B8D3-EFBAD1FBB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3972E4A-2C6B-4AC7-9F94-5A1B1717C3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57073CE-6FCF-46C8-92BD-6F97552C0E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4C16754-E247-4BF0-9BE5-364C1FFE3A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7943078-02E7-4E19-95C6-FE5C80B45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533BE-F59E-4C9E-B015-D8CE53A90235}" type="datetimeFigureOut">
              <a:rPr lang="ru-RU" smtClean="0"/>
              <a:t>сб 09.04.22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9479165-C8D1-4B76-A3A3-D33162246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B8E0ED6-83DE-44F3-BE2F-986B66001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E35-9B39-4BD1-A967-4856A505C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864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ECD866-559A-4D4C-B538-E2233930B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6F40286-B15D-44EF-88EE-13EB007F1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533BE-F59E-4C9E-B015-D8CE53A90235}" type="datetimeFigureOut">
              <a:rPr lang="ru-RU" smtClean="0"/>
              <a:t>сб 09.04.22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FF80E60-1B0A-4509-8A4F-AB7D1B3AA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DBD9939-2135-45DD-8058-513CF91DC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E35-9B39-4BD1-A967-4856A505C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957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3B139D0-E533-42CF-9B43-FA62FF79F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533BE-F59E-4C9E-B015-D8CE53A90235}" type="datetimeFigureOut">
              <a:rPr lang="ru-RU" smtClean="0"/>
              <a:t>сб 09.04.22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E0493C7-1DFB-48AB-A88F-131003D51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AAEE12C-4576-439F-AE07-C3AD234E7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E35-9B39-4BD1-A967-4856A505C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554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356229-36A8-44F5-9997-757E83187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FCC2D3-BE30-40ED-86DB-429CB6C4D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821389E-6FCF-48C8-A341-04C19A37E7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649AD9C-3C95-4AF1-A9DF-0E8DA1036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533BE-F59E-4C9E-B015-D8CE53A90235}" type="datetimeFigureOut">
              <a:rPr lang="ru-RU" smtClean="0"/>
              <a:t>сб 09.04.22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8F35322-F0E8-4F8A-9B02-FD9586C47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6FC63D4-C3BE-4B50-ABAE-07743CB28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E35-9B39-4BD1-A967-4856A505C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41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A2FF68-3355-441F-91A5-D7C1A0424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3E10C02-8CAD-4C28-B60A-A418391530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D5A1857-5187-4E8C-9A81-BE305F37B9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3F0F39-4132-427D-9802-E996E9467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533BE-F59E-4C9E-B015-D8CE53A90235}" type="datetimeFigureOut">
              <a:rPr lang="ru-RU" smtClean="0"/>
              <a:t>сб 09.04.22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4BE9AA-113B-4376-BAF3-94833CD93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F61FA28-3EAC-42C5-AAA0-5975D25F3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CE35-9B39-4BD1-A967-4856A505C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90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B79A27-2A80-4CB6-AA34-964B4D4CE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1E2E35-6076-44FD-B86C-927E88092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BCAD3F-933B-4894-AA55-128022A68F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533BE-F59E-4C9E-B015-D8CE53A90235}" type="datetimeFigureOut">
              <a:rPr lang="ru-RU" smtClean="0"/>
              <a:t>сб 09.04.22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F34B5C-5502-4A50-9E3D-B98CC35368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6EE45B-E17C-463B-844E-77D27006E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ECE35-9B39-4BD1-A967-4856A505C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047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3D3AC97-0D3E-4A5F-B175-E6A2B6C65E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61" y="42556"/>
            <a:ext cx="12025424" cy="671975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5D09E3-B04C-4D05-A9B2-F84AFC0570A3}"/>
              </a:ext>
            </a:extLst>
          </p:cNvPr>
          <p:cNvSpPr txBox="1"/>
          <p:nvPr/>
        </p:nvSpPr>
        <p:spPr>
          <a:xfrm>
            <a:off x="3561907" y="691116"/>
            <a:ext cx="6911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Муниципальное дошкольное образовательное учреждение «Детский сад № 17 «Сказка»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D04B2D-BECB-46F9-B10B-99BE42FAE729}"/>
              </a:ext>
            </a:extLst>
          </p:cNvPr>
          <p:cNvSpPr txBox="1"/>
          <p:nvPr/>
        </p:nvSpPr>
        <p:spPr>
          <a:xfrm>
            <a:off x="3838353" y="2541181"/>
            <a:ext cx="63051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40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Лепка для детей 2-3 лет</a:t>
            </a:r>
          </a:p>
          <a:p>
            <a:pPr algn="ctr"/>
            <a:r>
              <a:rPr lang="ru-RU" sz="4000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«Веселая гусеница»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8107A8-EC35-4915-91B6-D03501DE56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2" t="26581" r="13460" b="23776"/>
          <a:stretch/>
        </p:blipFill>
        <p:spPr>
          <a:xfrm flipH="1">
            <a:off x="5119576" y="3976577"/>
            <a:ext cx="3742659" cy="188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474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86AF40-B9B9-4364-A8CC-7F382A3D0D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0" t="2581" r="4102" b="4137"/>
          <a:stretch/>
        </p:blipFill>
        <p:spPr>
          <a:xfrm>
            <a:off x="74428" y="47847"/>
            <a:ext cx="12117572" cy="67623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9489F4-F94A-4132-B00D-97F5A6224875}"/>
              </a:ext>
            </a:extLst>
          </p:cNvPr>
          <p:cNvSpPr txBox="1"/>
          <p:nvPr/>
        </p:nvSpPr>
        <p:spPr>
          <a:xfrm>
            <a:off x="3168502" y="1318437"/>
            <a:ext cx="58585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Спасибо за внимание!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ED9A765-B683-4435-9035-0269966D41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14260" y="2371059"/>
            <a:ext cx="5059326" cy="407227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5A28394-245F-40E5-B626-A8F0C707ECB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158" y="1850042"/>
            <a:ext cx="2481241" cy="484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01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86AF40-B9B9-4364-A8CC-7F382A3D0D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0" t="2581" r="4102" b="4137"/>
          <a:stretch/>
        </p:blipFill>
        <p:spPr>
          <a:xfrm>
            <a:off x="0" y="47847"/>
            <a:ext cx="12191999" cy="67623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3F5E8D3-2F7C-452F-8C6D-96E04C7F635E}"/>
              </a:ext>
            </a:extLst>
          </p:cNvPr>
          <p:cNvSpPr txBox="1"/>
          <p:nvPr/>
        </p:nvSpPr>
        <p:spPr>
          <a:xfrm>
            <a:off x="1435395" y="1127051"/>
            <a:ext cx="933538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Цель:</a:t>
            </a:r>
            <a:r>
              <a:rPr lang="ru-RU" sz="24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учить лепить гусеницу из нескольких частей разной величины.</a:t>
            </a:r>
          </a:p>
          <a:p>
            <a:r>
              <a:rPr lang="ru-RU" sz="2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Задачи: </a:t>
            </a:r>
            <a:endParaRPr lang="ru-RU" sz="24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-воспитывать у детей интерес к жизни насекомых (гусеницы,);</a:t>
            </a:r>
          </a:p>
          <a:p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-развивать мелкую моторику, внимание , чувство формы и цвета.</a:t>
            </a:r>
          </a:p>
          <a:p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 учить раскатывать пластилин на небольшие колбаски, шарики, располагать шарики аккуратно друг за другом, от большого к маленькому.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3798C56-B6B9-4349-8ED8-6D181FDE316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005" y="3734944"/>
            <a:ext cx="5567916" cy="252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905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86AF40-B9B9-4364-A8CC-7F382A3D0D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0" t="2581" r="4102" b="4137"/>
          <a:stretch/>
        </p:blipFill>
        <p:spPr>
          <a:xfrm>
            <a:off x="74428" y="47847"/>
            <a:ext cx="12014791" cy="67623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575FBC-1ABB-4C72-96F1-AA59385EAAD3}"/>
              </a:ext>
            </a:extLst>
          </p:cNvPr>
          <p:cNvSpPr txBox="1"/>
          <p:nvPr/>
        </p:nvSpPr>
        <p:spPr>
          <a:xfrm>
            <a:off x="3172047" y="1290084"/>
            <a:ext cx="4582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34957A-EFA9-49C8-B9E9-28973A1EC2F2}"/>
              </a:ext>
            </a:extLst>
          </p:cNvPr>
          <p:cNvSpPr txBox="1"/>
          <p:nvPr/>
        </p:nvSpPr>
        <p:spPr>
          <a:xfrm>
            <a:off x="1414130" y="1137684"/>
            <a:ext cx="94417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/>
            <a:r>
              <a:rPr lang="ru-RU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Побеседуйте с ребёнком о наступившей весне. </a:t>
            </a:r>
            <a:r>
              <a:rPr lang="en-US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​</a:t>
            </a:r>
          </a:p>
          <a:p>
            <a:pPr lvl="0" algn="ctr" fontAlgn="base"/>
            <a:r>
              <a:rPr lang="ru-RU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Попросите ребёнка назвать признаки весны. </a:t>
            </a:r>
          </a:p>
          <a:p>
            <a:pPr lvl="0" algn="ctr" fontAlgn="base"/>
            <a:r>
              <a:rPr lang="ru-RU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Расскажите о том, что весной природа оживает, а вместе с ней и  насекомые.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E292299-F7BC-4A82-ADD8-A9A40EDEDC6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172" y="2284394"/>
            <a:ext cx="5311584" cy="37546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0724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86AF40-B9B9-4364-A8CC-7F382A3D0D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0" t="2581" r="4102" b="4137"/>
          <a:stretch/>
        </p:blipFill>
        <p:spPr>
          <a:xfrm>
            <a:off x="0" y="47847"/>
            <a:ext cx="12191999" cy="6762306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ABBB60F-045D-41B1-91C6-63C31F3D6850}"/>
              </a:ext>
            </a:extLst>
          </p:cNvPr>
          <p:cNvSpPr/>
          <p:nvPr/>
        </p:nvSpPr>
        <p:spPr>
          <a:xfrm>
            <a:off x="1499191" y="1116419"/>
            <a:ext cx="90483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/>
            <a:r>
              <a:rPr lang="ru-RU" sz="20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Побеседуйте с ребёнком о внешнем виде гусениц, строении их тела. </a:t>
            </a:r>
            <a:r>
              <a:rPr lang="en-US" sz="20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​</a:t>
            </a:r>
            <a:r>
              <a:rPr lang="ru-RU" sz="2000" b="1" i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Рассмотрите картинки с изображением гусениц.</a:t>
            </a:r>
            <a:endParaRPr lang="en-US" sz="2000" b="1" i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9955FD-5FD5-4E4F-AE5F-7FDA2226D2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72426" y="2167867"/>
            <a:ext cx="4655718" cy="28719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E204B3A-636F-4BB7-8707-7516D71E7A7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23344" y="2456121"/>
            <a:ext cx="4822929" cy="25837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9437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86AF40-B9B9-4364-A8CC-7F382A3D0D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0" t="2581" r="4102" b="4137"/>
          <a:stretch/>
        </p:blipFill>
        <p:spPr>
          <a:xfrm>
            <a:off x="85060" y="47178"/>
            <a:ext cx="12106940" cy="67151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D1AB9E2-0478-44BD-82D0-3949EDF3AE0A}"/>
              </a:ext>
            </a:extLst>
          </p:cNvPr>
          <p:cNvSpPr txBox="1"/>
          <p:nvPr/>
        </p:nvSpPr>
        <p:spPr>
          <a:xfrm>
            <a:off x="1307805" y="935666"/>
            <a:ext cx="963309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Материалы и оборудование:</a:t>
            </a:r>
            <a:r>
              <a:rPr lang="ru-RU" sz="2400" dirty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 </a:t>
            </a:r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листок из зеленого картона или сухого листочка с дерева. Картинки с изображением гусеницы, дощечка для лепки, разноцветный пластилин.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Перед началом работы, покажите на готовом примере форму и размер деталей.  Обсудите с ребёнком последовательность работы. Начинайте работу с самой большой детали, заканчивайте самой маленькой. Показывайте необходимые движения руками на своем примере. </a:t>
            </a:r>
            <a:b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Начиная работу с пластилином, закатайте рукава. Перед началом формирования деталей предложите ребенку как следует размять пластилин. Если Вы работаете с классическим пластилином для лепки (не мягким) предварительно немного погрейте его.</a:t>
            </a:r>
          </a:p>
          <a:p>
            <a:pPr lvl="0"/>
            <a:endParaRPr lang="ru-RU" sz="2400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892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86AF40-B9B9-4364-A8CC-7F382A3D0D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0" t="2581" r="4102" b="4137"/>
          <a:stretch/>
        </p:blipFill>
        <p:spPr>
          <a:xfrm>
            <a:off x="85061" y="47178"/>
            <a:ext cx="12025424" cy="671512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F935F86-8E4E-42CF-897B-8EF7F5AAA4AF}"/>
              </a:ext>
            </a:extLst>
          </p:cNvPr>
          <p:cNvSpPr txBox="1"/>
          <p:nvPr/>
        </p:nvSpPr>
        <p:spPr>
          <a:xfrm>
            <a:off x="1318437" y="1095153"/>
            <a:ext cx="401245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Разделите пластилин разного цвета на несколько  неравных частей. Предложите ребенку взять кусочек пластилина, размять его, поместить на одну ладонь, сверху накрыть второй и  совершать круговые движения, периодически поворачивая будущий шарик, пока он не станет круглым. Все шарики должны быть разного размера.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E7B975-9CF9-4D1D-A591-50D5ACEFEF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7838" y="1446025"/>
            <a:ext cx="4687482" cy="30196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3635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86AF40-B9B9-4364-A8CC-7F382A3D0D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0" t="2581" r="4102" b="4137"/>
          <a:stretch/>
        </p:blipFill>
        <p:spPr>
          <a:xfrm>
            <a:off x="71283" y="87384"/>
            <a:ext cx="12049433" cy="668323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A10FD0-CA8A-4A4D-B557-D1470754F26D}"/>
              </a:ext>
            </a:extLst>
          </p:cNvPr>
          <p:cNvSpPr txBox="1"/>
          <p:nvPr/>
        </p:nvSpPr>
        <p:spPr>
          <a:xfrm>
            <a:off x="1679944" y="1169581"/>
            <a:ext cx="31937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Соедините все детали разного цвета и размера от большого к меньшему.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4DF997-F5DB-476A-9E2C-6AFA8AC02B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84112" y="1048840"/>
            <a:ext cx="3340881" cy="21014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A0B631-DDA1-4FC9-8AC5-944EF9979EFA}"/>
              </a:ext>
            </a:extLst>
          </p:cNvPr>
          <p:cNvSpPr txBox="1"/>
          <p:nvPr/>
        </p:nvSpPr>
        <p:spPr>
          <a:xfrm>
            <a:off x="1679943" y="2860158"/>
            <a:ext cx="30940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Предложите ребенку раскатать тонкую колбаску. При помощи стека разделите ее на несколько частей. Это будут лапки для гусеницы.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D049DB0-9722-4462-9622-CC6E9232CE1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26984" y="3429000"/>
            <a:ext cx="3340881" cy="2369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7626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86AF40-B9B9-4364-A8CC-7F382A3D0D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0" t="2581" r="4102" b="4137"/>
          <a:stretch/>
        </p:blipFill>
        <p:spPr>
          <a:xfrm>
            <a:off x="95693" y="53076"/>
            <a:ext cx="12014791" cy="670923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FD9AF95-3329-46CA-978B-831CC19E24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5999" y="1029660"/>
            <a:ext cx="3508552" cy="24812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9A057C-F1E9-45B3-A6B9-128A3ED9E61E}"/>
              </a:ext>
            </a:extLst>
          </p:cNvPr>
          <p:cNvSpPr txBox="1"/>
          <p:nvPr/>
        </p:nvSpPr>
        <p:spPr>
          <a:xfrm>
            <a:off x="1499192" y="1339702"/>
            <a:ext cx="375329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sz="2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Прикрепите  лапки к фигурке гусеницы.</a:t>
            </a:r>
          </a:p>
          <a:p>
            <a:endParaRPr lang="ru-RU" sz="2000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sz="2000" dirty="0">
              <a:solidFill>
                <a:srgbClr val="00206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Завершите работу, украсив гусеницу глазками-бусинками (обозначьте их с помощью стеки), и «рожками» из зубочисток. На кончик зубочистки оденьте небольшие шарики из пластилина.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FF719CD-31F9-4C52-A4E7-9E10CB906E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28237" y="3809079"/>
            <a:ext cx="3421133" cy="21472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6150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86AF40-B9B9-4364-A8CC-7F382A3D0D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0" t="2581" r="4102" b="4137"/>
          <a:stretch/>
        </p:blipFill>
        <p:spPr>
          <a:xfrm>
            <a:off x="85060" y="0"/>
            <a:ext cx="12106939" cy="67623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EA3874A-1749-436A-8F25-13FB72B8861D}"/>
              </a:ext>
            </a:extLst>
          </p:cNvPr>
          <p:cNvSpPr txBox="1"/>
          <p:nvPr/>
        </p:nvSpPr>
        <p:spPr>
          <a:xfrm>
            <a:off x="1265274" y="1158949"/>
            <a:ext cx="36469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Полюбуйтесь получившимися гусеницами. Сравните их между собой. Попросите ребенка назвать общие черты (названия частей фигурки: туловище, глаза, «рожки»  лапки), различия (цвет, возможно размер).</a:t>
            </a:r>
          </a:p>
          <a:p>
            <a:r>
              <a:rPr lang="ru-RU" sz="2000" dirty="0">
                <a:solidFill>
                  <a:srgbClr val="00206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Разместите гусениц вместе, составив маленькую композицию.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D070F6-C5C0-4DEE-9989-084E5094B88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174" y="951686"/>
            <a:ext cx="3048264" cy="485893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15398D2-F2F1-474C-B247-73E495E4D8B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988" y="1176333"/>
            <a:ext cx="2572735" cy="4505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4827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222</Words>
  <Application>Microsoft Office PowerPoint</Application>
  <PresentationFormat>Широкоэкранный</PresentationFormat>
  <Paragraphs>25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16</cp:revision>
  <dcterms:created xsi:type="dcterms:W3CDTF">2022-04-09T07:10:01Z</dcterms:created>
  <dcterms:modified xsi:type="dcterms:W3CDTF">2022-04-09T09:58:38Z</dcterms:modified>
</cp:coreProperties>
</file>