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8"/>
  </p:notesMasterIdLst>
  <p:sldIdLst>
    <p:sldId id="256" r:id="rId3"/>
    <p:sldId id="302" r:id="rId4"/>
    <p:sldId id="272" r:id="rId5"/>
    <p:sldId id="305" r:id="rId6"/>
    <p:sldId id="281" r:id="rId7"/>
    <p:sldId id="297" r:id="rId8"/>
    <p:sldId id="280" r:id="rId9"/>
    <p:sldId id="304" r:id="rId10"/>
    <p:sldId id="284" r:id="rId11"/>
    <p:sldId id="258" r:id="rId12"/>
    <p:sldId id="287" r:id="rId13"/>
    <p:sldId id="288" r:id="rId14"/>
    <p:sldId id="295" r:id="rId15"/>
    <p:sldId id="294" r:id="rId16"/>
    <p:sldId id="300" r:id="rId1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FF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422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530C1D-5E04-441D-ACDA-0CD06AA754A3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258523-6F18-4382-AF39-E376BB6D502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258523-6F18-4382-AF39-E376BB6D5026}" type="slidenum">
              <a:rPr lang="ru-RU" smtClean="0"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w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H:\графика\asadal\scool\scool\38 [Converted].png"/>
          <p:cNvPicPr>
            <a:picLocks noChangeAspect="1" noChangeArrowheads="1"/>
          </p:cNvPicPr>
          <p:nvPr/>
        </p:nvPicPr>
        <p:blipFill>
          <a:blip r:embed="rId2" cstate="print"/>
          <a:srcRect l="11539" b="11939"/>
          <a:stretch>
            <a:fillRect/>
          </a:stretch>
        </p:blipFill>
        <p:spPr bwMode="auto">
          <a:xfrm>
            <a:off x="0" y="5357826"/>
            <a:ext cx="3286084" cy="150017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14290"/>
            <a:ext cx="9144000" cy="1143008"/>
          </a:xfrm>
          <a:gradFill>
            <a:gsLst>
              <a:gs pos="0">
                <a:schemeClr val="accent6">
                  <a:lumMod val="20000"/>
                  <a:lumOff val="80000"/>
                  <a:alpha val="0"/>
                </a:schemeClr>
              </a:gs>
              <a:gs pos="39999">
                <a:schemeClr val="accent6">
                  <a:lumMod val="60000"/>
                  <a:lumOff val="40000"/>
                  <a:alpha val="0"/>
                </a:schemeClr>
              </a:gs>
              <a:gs pos="70000">
                <a:schemeClr val="accent6">
                  <a:lumMod val="75000"/>
                  <a:alpha val="67000"/>
                </a:schemeClr>
              </a:gs>
              <a:gs pos="100000">
                <a:srgbClr val="FF0000">
                  <a:alpha val="60000"/>
                </a:srgbClr>
              </a:gs>
            </a:gsLst>
            <a:lin ang="5400000" scaled="0"/>
          </a:gradFill>
        </p:spPr>
        <p:txBody>
          <a:bodyPr/>
          <a:lstStyle>
            <a:lvl1pPr>
              <a:defRPr b="1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2143116"/>
            <a:ext cx="6400800" cy="1752600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Garamond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1662138" cy="365125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26" name="Picture 2" descr="H:\графика\asadal\scool\scool\23\10101010.png"/>
          <p:cNvPicPr>
            <a:picLocks noChangeAspect="1" noChangeArrowheads="1"/>
          </p:cNvPicPr>
          <p:nvPr/>
        </p:nvPicPr>
        <p:blipFill>
          <a:blip r:embed="rId3" cstate="print"/>
          <a:srcRect l="11857"/>
          <a:stretch>
            <a:fillRect/>
          </a:stretch>
        </p:blipFill>
        <p:spPr bwMode="auto">
          <a:xfrm flipH="1">
            <a:off x="8215338" y="5175261"/>
            <a:ext cx="928662" cy="1682739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ru-RU">
                <a:solidFill>
                  <a:srgbClr val="2F1311"/>
                </a:solidFill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ru-RU">
                <a:solidFill>
                  <a:srgbClr val="2F1311"/>
                </a:solidFill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2F1311"/>
                </a:solidFill>
              </a:endParaRPr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4944" y="1"/>
              <a:ext cx="816" cy="3974"/>
              <a:chOff x="4944" y="1"/>
              <a:chExt cx="816" cy="3974"/>
            </a:xfrm>
          </p:grpSpPr>
          <p:grpSp>
            <p:nvGrpSpPr>
              <p:cNvPr id="20" name="Group 7"/>
              <p:cNvGrpSpPr>
                <a:grpSpLocks/>
              </p:cNvGrpSpPr>
              <p:nvPr userDrawn="1"/>
            </p:nvGrpSpPr>
            <p:grpSpPr bwMode="auto">
              <a:xfrm>
                <a:off x="5280" y="1"/>
                <a:ext cx="480" cy="1430"/>
                <a:chOff x="5280" y="1"/>
                <a:chExt cx="480" cy="1430"/>
              </a:xfrm>
            </p:grpSpPr>
            <p:grpSp>
              <p:nvGrpSpPr>
                <p:cNvPr id="41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4" y="0"/>
                  <a:ext cx="174" cy="176"/>
                  <a:chOff x="1657" y="323"/>
                  <a:chExt cx="1691" cy="2560"/>
                </a:xfrm>
              </p:grpSpPr>
              <p:grpSp>
                <p:nvGrpSpPr>
                  <p:cNvPr id="50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57" y="323"/>
                    <a:ext cx="1691" cy="2560"/>
                    <a:chOff x="1657" y="323"/>
                    <a:chExt cx="1691" cy="2560"/>
                  </a:xfrm>
                </p:grpSpPr>
                <p:sp>
                  <p:nvSpPr>
                    <p:cNvPr id="57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117" y="323"/>
                      <a:ext cx="1231" cy="2560"/>
                    </a:xfrm>
                    <a:custGeom>
                      <a:avLst/>
                      <a:gdLst>
                        <a:gd name="T0" fmla="*/ 337 w 1231"/>
                        <a:gd name="T1" fmla="*/ 283 h 2560"/>
                        <a:gd name="T2" fmla="*/ 415 w 1231"/>
                        <a:gd name="T3" fmla="*/ 115 h 2560"/>
                        <a:gd name="T4" fmla="*/ 583 w 1231"/>
                        <a:gd name="T5" fmla="*/ 7 h 2560"/>
                        <a:gd name="T6" fmla="*/ 895 w 1231"/>
                        <a:gd name="T7" fmla="*/ 61 h 2560"/>
                        <a:gd name="T8" fmla="*/ 1051 w 1231"/>
                        <a:gd name="T9" fmla="*/ 349 h 2560"/>
                        <a:gd name="T10" fmla="*/ 979 w 1231"/>
                        <a:gd name="T11" fmla="*/ 769 h 2560"/>
                        <a:gd name="T12" fmla="*/ 943 w 1231"/>
                        <a:gd name="T13" fmla="*/ 943 h 2560"/>
                        <a:gd name="T14" fmla="*/ 1105 w 1231"/>
                        <a:gd name="T15" fmla="*/ 1075 h 2560"/>
                        <a:gd name="T16" fmla="*/ 1231 w 1231"/>
                        <a:gd name="T17" fmla="*/ 1525 h 2560"/>
                        <a:gd name="T18" fmla="*/ 1123 w 1231"/>
                        <a:gd name="T19" fmla="*/ 1969 h 2560"/>
                        <a:gd name="T20" fmla="*/ 907 w 1231"/>
                        <a:gd name="T21" fmla="*/ 2077 h 2560"/>
                        <a:gd name="T22" fmla="*/ 721 w 1231"/>
                        <a:gd name="T23" fmla="*/ 2059 h 2560"/>
                        <a:gd name="T24" fmla="*/ 655 w 1231"/>
                        <a:gd name="T25" fmla="*/ 2251 h 2560"/>
                        <a:gd name="T26" fmla="*/ 529 w 1231"/>
                        <a:gd name="T27" fmla="*/ 2527 h 2560"/>
                        <a:gd name="T28" fmla="*/ 211 w 1231"/>
                        <a:gd name="T29" fmla="*/ 2509 h 2560"/>
                        <a:gd name="T30" fmla="*/ 31 w 1231"/>
                        <a:gd name="T31" fmla="*/ 2227 h 2560"/>
                        <a:gd name="T32" fmla="*/ 25 w 1231"/>
                        <a:gd name="T33" fmla="*/ 1969 h 2560"/>
                        <a:gd name="T34" fmla="*/ 145 w 1231"/>
                        <a:gd name="T35" fmla="*/ 1651 h 2560"/>
                        <a:gd name="T36" fmla="*/ 259 w 1231"/>
                        <a:gd name="T37" fmla="*/ 1513 h 2560"/>
                        <a:gd name="T38" fmla="*/ 217 w 1231"/>
                        <a:gd name="T39" fmla="*/ 1729 h 2560"/>
                        <a:gd name="T40" fmla="*/ 73 w 1231"/>
                        <a:gd name="T41" fmla="*/ 2023 h 2560"/>
                        <a:gd name="T42" fmla="*/ 169 w 1231"/>
                        <a:gd name="T43" fmla="*/ 2323 h 2560"/>
                        <a:gd name="T44" fmla="*/ 439 w 1231"/>
                        <a:gd name="T45" fmla="*/ 2431 h 2560"/>
                        <a:gd name="T46" fmla="*/ 595 w 1231"/>
                        <a:gd name="T47" fmla="*/ 2227 h 2560"/>
                        <a:gd name="T48" fmla="*/ 577 w 1231"/>
                        <a:gd name="T49" fmla="*/ 1807 h 2560"/>
                        <a:gd name="T50" fmla="*/ 493 w 1231"/>
                        <a:gd name="T51" fmla="*/ 1531 h 2560"/>
                        <a:gd name="T52" fmla="*/ 535 w 1231"/>
                        <a:gd name="T53" fmla="*/ 1459 h 2560"/>
                        <a:gd name="T54" fmla="*/ 625 w 1231"/>
                        <a:gd name="T55" fmla="*/ 1633 h 2560"/>
                        <a:gd name="T56" fmla="*/ 721 w 1231"/>
                        <a:gd name="T57" fmla="*/ 1933 h 2560"/>
                        <a:gd name="T58" fmla="*/ 967 w 1231"/>
                        <a:gd name="T59" fmla="*/ 1963 h 2560"/>
                        <a:gd name="T60" fmla="*/ 1135 w 1231"/>
                        <a:gd name="T61" fmla="*/ 1687 h 2560"/>
                        <a:gd name="T62" fmla="*/ 1117 w 1231"/>
                        <a:gd name="T63" fmla="*/ 1273 h 2560"/>
                        <a:gd name="T64" fmla="*/ 883 w 1231"/>
                        <a:gd name="T65" fmla="*/ 1057 h 2560"/>
                        <a:gd name="T66" fmla="*/ 679 w 1231"/>
                        <a:gd name="T67" fmla="*/ 1129 h 2560"/>
                        <a:gd name="T68" fmla="*/ 577 w 1231"/>
                        <a:gd name="T69" fmla="*/ 1117 h 2560"/>
                        <a:gd name="T70" fmla="*/ 619 w 1231"/>
                        <a:gd name="T71" fmla="*/ 1033 h 2560"/>
                        <a:gd name="T72" fmla="*/ 811 w 1231"/>
                        <a:gd name="T73" fmla="*/ 937 h 2560"/>
                        <a:gd name="T74" fmla="*/ 949 w 1231"/>
                        <a:gd name="T75" fmla="*/ 613 h 2560"/>
                        <a:gd name="T76" fmla="*/ 883 w 1231"/>
                        <a:gd name="T77" fmla="*/ 175 h 2560"/>
                        <a:gd name="T78" fmla="*/ 619 w 1231"/>
                        <a:gd name="T79" fmla="*/ 103 h 2560"/>
                        <a:gd name="T80" fmla="*/ 391 w 1231"/>
                        <a:gd name="T81" fmla="*/ 355 h 2560"/>
                        <a:gd name="T82" fmla="*/ 403 w 1231"/>
                        <a:gd name="T83" fmla="*/ 763 h 2560"/>
                        <a:gd name="T84" fmla="*/ 343 w 1231"/>
                        <a:gd name="T85" fmla="*/ 949 h 2560"/>
                        <a:gd name="T86" fmla="*/ 289 w 1231"/>
                        <a:gd name="T87" fmla="*/ 685 h 2560"/>
                        <a:gd name="T88" fmla="*/ 307 w 1231"/>
                        <a:gd name="T89" fmla="*/ 367 h 2560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</a:gdLst>
                      <a:ahLst/>
                      <a:cxnLst>
                        <a:cxn ang="T90">
                          <a:pos x="T0" y="T1"/>
                        </a:cxn>
                        <a:cxn ang="T91">
                          <a:pos x="T2" y="T3"/>
                        </a:cxn>
                        <a:cxn ang="T92">
                          <a:pos x="T4" y="T5"/>
                        </a:cxn>
                        <a:cxn ang="T93">
                          <a:pos x="T6" y="T7"/>
                        </a:cxn>
                        <a:cxn ang="T94">
                          <a:pos x="T8" y="T9"/>
                        </a:cxn>
                        <a:cxn ang="T95">
                          <a:pos x="T10" y="T11"/>
                        </a:cxn>
                        <a:cxn ang="T96">
                          <a:pos x="T12" y="T13"/>
                        </a:cxn>
                        <a:cxn ang="T97">
                          <a:pos x="T14" y="T15"/>
                        </a:cxn>
                        <a:cxn ang="T98">
                          <a:pos x="T16" y="T17"/>
                        </a:cxn>
                        <a:cxn ang="T99">
                          <a:pos x="T18" y="T19"/>
                        </a:cxn>
                        <a:cxn ang="T100">
                          <a:pos x="T20" y="T21"/>
                        </a:cxn>
                        <a:cxn ang="T101">
                          <a:pos x="T22" y="T23"/>
                        </a:cxn>
                        <a:cxn ang="T102">
                          <a:pos x="T24" y="T25"/>
                        </a:cxn>
                        <a:cxn ang="T103">
                          <a:pos x="T26" y="T27"/>
                        </a:cxn>
                        <a:cxn ang="T104">
                          <a:pos x="T28" y="T29"/>
                        </a:cxn>
                        <a:cxn ang="T105">
                          <a:pos x="T30" y="T31"/>
                        </a:cxn>
                        <a:cxn ang="T106">
                          <a:pos x="T32" y="T33"/>
                        </a:cxn>
                        <a:cxn ang="T107">
                          <a:pos x="T34" y="T35"/>
                        </a:cxn>
                        <a:cxn ang="T108">
                          <a:pos x="T36" y="T37"/>
                        </a:cxn>
                        <a:cxn ang="T109">
                          <a:pos x="T38" y="T39"/>
                        </a:cxn>
                        <a:cxn ang="T110">
                          <a:pos x="T40" y="T41"/>
                        </a:cxn>
                        <a:cxn ang="T111">
                          <a:pos x="T42" y="T43"/>
                        </a:cxn>
                        <a:cxn ang="T112">
                          <a:pos x="T44" y="T45"/>
                        </a:cxn>
                        <a:cxn ang="T113">
                          <a:pos x="T46" y="T47"/>
                        </a:cxn>
                        <a:cxn ang="T114">
                          <a:pos x="T48" y="T49"/>
                        </a:cxn>
                        <a:cxn ang="T115">
                          <a:pos x="T50" y="T51"/>
                        </a:cxn>
                        <a:cxn ang="T116">
                          <a:pos x="T52" y="T53"/>
                        </a:cxn>
                        <a:cxn ang="T117">
                          <a:pos x="T54" y="T55"/>
                        </a:cxn>
                        <a:cxn ang="T118">
                          <a:pos x="T56" y="T57"/>
                        </a:cxn>
                        <a:cxn ang="T119">
                          <a:pos x="T58" y="T59"/>
                        </a:cxn>
                        <a:cxn ang="T120">
                          <a:pos x="T60" y="T61"/>
                        </a:cxn>
                        <a:cxn ang="T121">
                          <a:pos x="T62" y="T63"/>
                        </a:cxn>
                        <a:cxn ang="T122">
                          <a:pos x="T64" y="T65"/>
                        </a:cxn>
                        <a:cxn ang="T123">
                          <a:pos x="T66" y="T67"/>
                        </a:cxn>
                        <a:cxn ang="T124">
                          <a:pos x="T68" y="T69"/>
                        </a:cxn>
                        <a:cxn ang="T125">
                          <a:pos x="T70" y="T71"/>
                        </a:cxn>
                        <a:cxn ang="T126">
                          <a:pos x="T72" y="T73"/>
                        </a:cxn>
                        <a:cxn ang="T127">
                          <a:pos x="T74" y="T75"/>
                        </a:cxn>
                        <a:cxn ang="T128">
                          <a:pos x="T76" y="T77"/>
                        </a:cxn>
                        <a:cxn ang="T129">
                          <a:pos x="T78" y="T79"/>
                        </a:cxn>
                        <a:cxn ang="T130">
                          <a:pos x="T80" y="T81"/>
                        </a:cxn>
                        <a:cxn ang="T131">
                          <a:pos x="T82" y="T83"/>
                        </a:cxn>
                        <a:cxn ang="T132">
                          <a:pos x="T84" y="T85"/>
                        </a:cxn>
                        <a:cxn ang="T133">
                          <a:pos x="T86" y="T87"/>
                        </a:cxn>
                        <a:cxn ang="T134">
                          <a:pos x="T88" y="T89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=""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>
                        <a:solidFill>
                          <a:srgbClr val="2F1311"/>
                        </a:solidFill>
                      </a:endParaRPr>
                    </a:p>
                  </p:txBody>
                </p:sp>
                <p:sp>
                  <p:nvSpPr>
                    <p:cNvPr id="58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657" y="376"/>
                      <a:ext cx="865" cy="2071"/>
                    </a:xfrm>
                    <a:custGeom>
                      <a:avLst/>
                      <a:gdLst>
                        <a:gd name="T0" fmla="*/ 785 w 865"/>
                        <a:gd name="T1" fmla="*/ 530 h 2071"/>
                        <a:gd name="T2" fmla="*/ 797 w 865"/>
                        <a:gd name="T3" fmla="*/ 350 h 2071"/>
                        <a:gd name="T4" fmla="*/ 863 w 865"/>
                        <a:gd name="T5" fmla="*/ 206 h 2071"/>
                        <a:gd name="T6" fmla="*/ 809 w 865"/>
                        <a:gd name="T7" fmla="*/ 218 h 2071"/>
                        <a:gd name="T8" fmla="*/ 749 w 865"/>
                        <a:gd name="T9" fmla="*/ 218 h 2071"/>
                        <a:gd name="T10" fmla="*/ 683 w 865"/>
                        <a:gd name="T11" fmla="*/ 116 h 2071"/>
                        <a:gd name="T12" fmla="*/ 611 w 865"/>
                        <a:gd name="T13" fmla="*/ 32 h 2071"/>
                        <a:gd name="T14" fmla="*/ 509 w 865"/>
                        <a:gd name="T15" fmla="*/ 2 h 2071"/>
                        <a:gd name="T16" fmla="*/ 407 w 865"/>
                        <a:gd name="T17" fmla="*/ 20 h 2071"/>
                        <a:gd name="T18" fmla="*/ 281 w 865"/>
                        <a:gd name="T19" fmla="*/ 74 h 2071"/>
                        <a:gd name="T20" fmla="*/ 173 w 865"/>
                        <a:gd name="T21" fmla="*/ 206 h 2071"/>
                        <a:gd name="T22" fmla="*/ 119 w 865"/>
                        <a:gd name="T23" fmla="*/ 404 h 2071"/>
                        <a:gd name="T24" fmla="*/ 131 w 865"/>
                        <a:gd name="T25" fmla="*/ 590 h 2071"/>
                        <a:gd name="T26" fmla="*/ 173 w 865"/>
                        <a:gd name="T27" fmla="*/ 782 h 2071"/>
                        <a:gd name="T28" fmla="*/ 197 w 865"/>
                        <a:gd name="T29" fmla="*/ 884 h 2071"/>
                        <a:gd name="T30" fmla="*/ 167 w 865"/>
                        <a:gd name="T31" fmla="*/ 986 h 2071"/>
                        <a:gd name="T32" fmla="*/ 65 w 865"/>
                        <a:gd name="T33" fmla="*/ 1124 h 2071"/>
                        <a:gd name="T34" fmla="*/ 17 w 865"/>
                        <a:gd name="T35" fmla="*/ 1298 h 2071"/>
                        <a:gd name="T36" fmla="*/ 5 w 865"/>
                        <a:gd name="T37" fmla="*/ 1550 h 2071"/>
                        <a:gd name="T38" fmla="*/ 47 w 865"/>
                        <a:gd name="T39" fmla="*/ 1748 h 2071"/>
                        <a:gd name="T40" fmla="*/ 131 w 865"/>
                        <a:gd name="T41" fmla="*/ 1898 h 2071"/>
                        <a:gd name="T42" fmla="*/ 299 w 865"/>
                        <a:gd name="T43" fmla="*/ 1988 h 2071"/>
                        <a:gd name="T44" fmla="*/ 425 w 865"/>
                        <a:gd name="T45" fmla="*/ 1982 h 2071"/>
                        <a:gd name="T46" fmla="*/ 467 w 865"/>
                        <a:gd name="T47" fmla="*/ 1994 h 2071"/>
                        <a:gd name="T48" fmla="*/ 497 w 865"/>
                        <a:gd name="T49" fmla="*/ 2066 h 2071"/>
                        <a:gd name="T50" fmla="*/ 497 w 865"/>
                        <a:gd name="T51" fmla="*/ 1964 h 2071"/>
                        <a:gd name="T52" fmla="*/ 557 w 865"/>
                        <a:gd name="T53" fmla="*/ 1778 h 2071"/>
                        <a:gd name="T54" fmla="*/ 617 w 865"/>
                        <a:gd name="T55" fmla="*/ 1658 h 2071"/>
                        <a:gd name="T56" fmla="*/ 581 w 865"/>
                        <a:gd name="T57" fmla="*/ 1700 h 2071"/>
                        <a:gd name="T58" fmla="*/ 515 w 865"/>
                        <a:gd name="T59" fmla="*/ 1820 h 2071"/>
                        <a:gd name="T60" fmla="*/ 407 w 865"/>
                        <a:gd name="T61" fmla="*/ 1904 h 2071"/>
                        <a:gd name="T62" fmla="*/ 269 w 865"/>
                        <a:gd name="T63" fmla="*/ 1898 h 2071"/>
                        <a:gd name="T64" fmla="*/ 179 w 865"/>
                        <a:gd name="T65" fmla="*/ 1814 h 2071"/>
                        <a:gd name="T66" fmla="*/ 113 w 865"/>
                        <a:gd name="T67" fmla="*/ 1640 h 2071"/>
                        <a:gd name="T68" fmla="*/ 107 w 865"/>
                        <a:gd name="T69" fmla="*/ 1394 h 2071"/>
                        <a:gd name="T70" fmla="*/ 137 w 865"/>
                        <a:gd name="T71" fmla="*/ 1190 h 2071"/>
                        <a:gd name="T72" fmla="*/ 203 w 865"/>
                        <a:gd name="T73" fmla="*/ 1070 h 2071"/>
                        <a:gd name="T74" fmla="*/ 323 w 865"/>
                        <a:gd name="T75" fmla="*/ 1022 h 2071"/>
                        <a:gd name="T76" fmla="*/ 509 w 865"/>
                        <a:gd name="T77" fmla="*/ 1076 h 2071"/>
                        <a:gd name="T78" fmla="*/ 611 w 865"/>
                        <a:gd name="T79" fmla="*/ 1124 h 2071"/>
                        <a:gd name="T80" fmla="*/ 665 w 865"/>
                        <a:gd name="T81" fmla="*/ 1100 h 2071"/>
                        <a:gd name="T82" fmla="*/ 659 w 865"/>
                        <a:gd name="T83" fmla="*/ 1046 h 2071"/>
                        <a:gd name="T84" fmla="*/ 611 w 865"/>
                        <a:gd name="T85" fmla="*/ 1004 h 2071"/>
                        <a:gd name="T86" fmla="*/ 497 w 865"/>
                        <a:gd name="T87" fmla="*/ 980 h 2071"/>
                        <a:gd name="T88" fmla="*/ 323 w 865"/>
                        <a:gd name="T89" fmla="*/ 896 h 2071"/>
                        <a:gd name="T90" fmla="*/ 233 w 865"/>
                        <a:gd name="T91" fmla="*/ 680 h 2071"/>
                        <a:gd name="T92" fmla="*/ 209 w 865"/>
                        <a:gd name="T93" fmla="*/ 416 h 2071"/>
                        <a:gd name="T94" fmla="*/ 317 w 865"/>
                        <a:gd name="T95" fmla="*/ 170 h 2071"/>
                        <a:gd name="T96" fmla="*/ 485 w 865"/>
                        <a:gd name="T97" fmla="*/ 110 h 2071"/>
                        <a:gd name="T98" fmla="*/ 617 w 865"/>
                        <a:gd name="T99" fmla="*/ 164 h 2071"/>
                        <a:gd name="T100" fmla="*/ 707 w 865"/>
                        <a:gd name="T101" fmla="*/ 290 h 2071"/>
                        <a:gd name="T102" fmla="*/ 737 w 865"/>
                        <a:gd name="T103" fmla="*/ 428 h 2071"/>
                        <a:gd name="T104" fmla="*/ 773 w 865"/>
                        <a:gd name="T105" fmla="*/ 602 h 2071"/>
                        <a:gd name="T106" fmla="*/ 809 w 865"/>
                        <a:gd name="T107" fmla="*/ 584 h 2071"/>
                        <a:gd name="T108" fmla="*/ 785 w 865"/>
                        <a:gd name="T109" fmla="*/ 530 h 2071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60000 65536"/>
                        <a:gd name="T148" fmla="*/ 0 60000 65536"/>
                        <a:gd name="T149" fmla="*/ 0 60000 65536"/>
                        <a:gd name="T150" fmla="*/ 0 60000 65536"/>
                        <a:gd name="T151" fmla="*/ 0 60000 65536"/>
                        <a:gd name="T152" fmla="*/ 0 60000 65536"/>
                        <a:gd name="T153" fmla="*/ 0 60000 65536"/>
                        <a:gd name="T154" fmla="*/ 0 60000 65536"/>
                        <a:gd name="T155" fmla="*/ 0 60000 65536"/>
                        <a:gd name="T156" fmla="*/ 0 60000 65536"/>
                        <a:gd name="T157" fmla="*/ 0 60000 65536"/>
                        <a:gd name="T158" fmla="*/ 0 60000 65536"/>
                        <a:gd name="T159" fmla="*/ 0 60000 65536"/>
                        <a:gd name="T160" fmla="*/ 0 60000 65536"/>
                        <a:gd name="T161" fmla="*/ 0 60000 65536"/>
                        <a:gd name="T162" fmla="*/ 0 60000 65536"/>
                        <a:gd name="T163" fmla="*/ 0 60000 65536"/>
                        <a:gd name="T164" fmla="*/ 0 60000 65536"/>
                      </a:gdLst>
                      <a:ahLst/>
                      <a:cxnLst>
                        <a:cxn ang="T110">
                          <a:pos x="T0" y="T1"/>
                        </a:cxn>
                        <a:cxn ang="T111">
                          <a:pos x="T2" y="T3"/>
                        </a:cxn>
                        <a:cxn ang="T112">
                          <a:pos x="T4" y="T5"/>
                        </a:cxn>
                        <a:cxn ang="T113">
                          <a:pos x="T6" y="T7"/>
                        </a:cxn>
                        <a:cxn ang="T114">
                          <a:pos x="T8" y="T9"/>
                        </a:cxn>
                        <a:cxn ang="T115">
                          <a:pos x="T10" y="T11"/>
                        </a:cxn>
                        <a:cxn ang="T116">
                          <a:pos x="T12" y="T13"/>
                        </a:cxn>
                        <a:cxn ang="T117">
                          <a:pos x="T14" y="T15"/>
                        </a:cxn>
                        <a:cxn ang="T118">
                          <a:pos x="T16" y="T17"/>
                        </a:cxn>
                        <a:cxn ang="T119">
                          <a:pos x="T18" y="T19"/>
                        </a:cxn>
                        <a:cxn ang="T120">
                          <a:pos x="T20" y="T21"/>
                        </a:cxn>
                        <a:cxn ang="T121">
                          <a:pos x="T22" y="T23"/>
                        </a:cxn>
                        <a:cxn ang="T122">
                          <a:pos x="T24" y="T25"/>
                        </a:cxn>
                        <a:cxn ang="T123">
                          <a:pos x="T26" y="T27"/>
                        </a:cxn>
                        <a:cxn ang="T124">
                          <a:pos x="T28" y="T29"/>
                        </a:cxn>
                        <a:cxn ang="T125">
                          <a:pos x="T30" y="T31"/>
                        </a:cxn>
                        <a:cxn ang="T126">
                          <a:pos x="T32" y="T33"/>
                        </a:cxn>
                        <a:cxn ang="T127">
                          <a:pos x="T34" y="T35"/>
                        </a:cxn>
                        <a:cxn ang="T128">
                          <a:pos x="T36" y="T37"/>
                        </a:cxn>
                        <a:cxn ang="T129">
                          <a:pos x="T38" y="T39"/>
                        </a:cxn>
                        <a:cxn ang="T130">
                          <a:pos x="T40" y="T41"/>
                        </a:cxn>
                        <a:cxn ang="T131">
                          <a:pos x="T42" y="T43"/>
                        </a:cxn>
                        <a:cxn ang="T132">
                          <a:pos x="T44" y="T45"/>
                        </a:cxn>
                        <a:cxn ang="T133">
                          <a:pos x="T46" y="T47"/>
                        </a:cxn>
                        <a:cxn ang="T134">
                          <a:pos x="T48" y="T49"/>
                        </a:cxn>
                        <a:cxn ang="T135">
                          <a:pos x="T50" y="T51"/>
                        </a:cxn>
                        <a:cxn ang="T136">
                          <a:pos x="T52" y="T53"/>
                        </a:cxn>
                        <a:cxn ang="T137">
                          <a:pos x="T54" y="T55"/>
                        </a:cxn>
                        <a:cxn ang="T138">
                          <a:pos x="T56" y="T57"/>
                        </a:cxn>
                        <a:cxn ang="T139">
                          <a:pos x="T58" y="T59"/>
                        </a:cxn>
                        <a:cxn ang="T140">
                          <a:pos x="T60" y="T61"/>
                        </a:cxn>
                        <a:cxn ang="T141">
                          <a:pos x="T62" y="T63"/>
                        </a:cxn>
                        <a:cxn ang="T142">
                          <a:pos x="T64" y="T65"/>
                        </a:cxn>
                        <a:cxn ang="T143">
                          <a:pos x="T66" y="T67"/>
                        </a:cxn>
                        <a:cxn ang="T144">
                          <a:pos x="T68" y="T69"/>
                        </a:cxn>
                        <a:cxn ang="T145">
                          <a:pos x="T70" y="T71"/>
                        </a:cxn>
                        <a:cxn ang="T146">
                          <a:pos x="T72" y="T73"/>
                        </a:cxn>
                        <a:cxn ang="T147">
                          <a:pos x="T74" y="T75"/>
                        </a:cxn>
                        <a:cxn ang="T148">
                          <a:pos x="T76" y="T77"/>
                        </a:cxn>
                        <a:cxn ang="T149">
                          <a:pos x="T78" y="T79"/>
                        </a:cxn>
                        <a:cxn ang="T150">
                          <a:pos x="T80" y="T81"/>
                        </a:cxn>
                        <a:cxn ang="T151">
                          <a:pos x="T82" y="T83"/>
                        </a:cxn>
                        <a:cxn ang="T152">
                          <a:pos x="T84" y="T85"/>
                        </a:cxn>
                        <a:cxn ang="T153">
                          <a:pos x="T86" y="T87"/>
                        </a:cxn>
                        <a:cxn ang="T154">
                          <a:pos x="T88" y="T89"/>
                        </a:cxn>
                        <a:cxn ang="T155">
                          <a:pos x="T90" y="T91"/>
                        </a:cxn>
                        <a:cxn ang="T156">
                          <a:pos x="T92" y="T93"/>
                        </a:cxn>
                        <a:cxn ang="T157">
                          <a:pos x="T94" y="T95"/>
                        </a:cxn>
                        <a:cxn ang="T158">
                          <a:pos x="T96" y="T97"/>
                        </a:cxn>
                        <a:cxn ang="T159">
                          <a:pos x="T98" y="T99"/>
                        </a:cxn>
                        <a:cxn ang="T160">
                          <a:pos x="T100" y="T101"/>
                        </a:cxn>
                        <a:cxn ang="T161">
                          <a:pos x="T102" y="T103"/>
                        </a:cxn>
                        <a:cxn ang="T162">
                          <a:pos x="T104" y="T105"/>
                        </a:cxn>
                        <a:cxn ang="T163">
                          <a:pos x="T106" y="T107"/>
                        </a:cxn>
                        <a:cxn ang="T164">
                          <a:pos x="T108" y="T109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=""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>
                        <a:solidFill>
                          <a:srgbClr val="2F1311"/>
                        </a:solidFill>
                      </a:endParaRPr>
                    </a:p>
                  </p:txBody>
                </p:sp>
              </p:grpSp>
              <p:sp>
                <p:nvSpPr>
                  <p:cNvPr id="51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400" y="1428"/>
                    <a:ext cx="168" cy="246"/>
                  </a:xfrm>
                  <a:prstGeom prst="ellipse">
                    <a:avLst/>
                  </a:pr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ru-RU">
                      <a:solidFill>
                        <a:srgbClr val="2F1311"/>
                      </a:solidFill>
                    </a:endParaRPr>
                  </a:p>
                </p:txBody>
              </p:sp>
              <p:sp>
                <p:nvSpPr>
                  <p:cNvPr id="52" name="Freeform 13"/>
                  <p:cNvSpPr>
                    <a:spLocks/>
                  </p:cNvSpPr>
                  <p:nvPr/>
                </p:nvSpPr>
                <p:spPr bwMode="auto">
                  <a:xfrm>
                    <a:off x="2595" y="741"/>
                    <a:ext cx="266" cy="521"/>
                  </a:xfrm>
                  <a:custGeom>
                    <a:avLst/>
                    <a:gdLst>
                      <a:gd name="T0" fmla="*/ 3 w 266"/>
                      <a:gd name="T1" fmla="*/ 483 h 521"/>
                      <a:gd name="T2" fmla="*/ 27 w 266"/>
                      <a:gd name="T3" fmla="*/ 273 h 521"/>
                      <a:gd name="T4" fmla="*/ 111 w 266"/>
                      <a:gd name="T5" fmla="*/ 45 h 521"/>
                      <a:gd name="T6" fmla="*/ 183 w 266"/>
                      <a:gd name="T7" fmla="*/ 3 h 521"/>
                      <a:gd name="T8" fmla="*/ 237 w 266"/>
                      <a:gd name="T9" fmla="*/ 39 h 521"/>
                      <a:gd name="T10" fmla="*/ 261 w 266"/>
                      <a:gd name="T11" fmla="*/ 129 h 521"/>
                      <a:gd name="T12" fmla="*/ 207 w 266"/>
                      <a:gd name="T13" fmla="*/ 273 h 521"/>
                      <a:gd name="T14" fmla="*/ 105 w 266"/>
                      <a:gd name="T15" fmla="*/ 477 h 521"/>
                      <a:gd name="T16" fmla="*/ 45 w 266"/>
                      <a:gd name="T17" fmla="*/ 501 h 521"/>
                      <a:gd name="T18" fmla="*/ 3 w 266"/>
                      <a:gd name="T19" fmla="*/ 483 h 521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=""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ru-RU">
                      <a:solidFill>
                        <a:srgbClr val="2F1311"/>
                      </a:solidFill>
                    </a:endParaRPr>
                  </a:p>
                </p:txBody>
              </p:sp>
              <p:sp>
                <p:nvSpPr>
                  <p:cNvPr id="53" name="Freeform 14"/>
                  <p:cNvSpPr>
                    <a:spLocks/>
                  </p:cNvSpPr>
                  <p:nvPr/>
                </p:nvSpPr>
                <p:spPr bwMode="auto">
                  <a:xfrm>
                    <a:off x="2672" y="1593"/>
                    <a:ext cx="392" cy="340"/>
                  </a:xfrm>
                  <a:custGeom>
                    <a:avLst/>
                    <a:gdLst>
                      <a:gd name="T0" fmla="*/ 100 w 392"/>
                      <a:gd name="T1" fmla="*/ 201 h 340"/>
                      <a:gd name="T2" fmla="*/ 16 w 392"/>
                      <a:gd name="T3" fmla="*/ 87 h 340"/>
                      <a:gd name="T4" fmla="*/ 4 w 392"/>
                      <a:gd name="T5" fmla="*/ 45 h 340"/>
                      <a:gd name="T6" fmla="*/ 28 w 392"/>
                      <a:gd name="T7" fmla="*/ 3 h 340"/>
                      <a:gd name="T8" fmla="*/ 130 w 392"/>
                      <a:gd name="T9" fmla="*/ 27 h 340"/>
                      <a:gd name="T10" fmla="*/ 250 w 392"/>
                      <a:gd name="T11" fmla="*/ 75 h 340"/>
                      <a:gd name="T12" fmla="*/ 364 w 392"/>
                      <a:gd name="T13" fmla="*/ 159 h 340"/>
                      <a:gd name="T14" fmla="*/ 388 w 392"/>
                      <a:gd name="T15" fmla="*/ 273 h 340"/>
                      <a:gd name="T16" fmla="*/ 340 w 392"/>
                      <a:gd name="T17" fmla="*/ 333 h 340"/>
                      <a:gd name="T18" fmla="*/ 244 w 392"/>
                      <a:gd name="T19" fmla="*/ 315 h 340"/>
                      <a:gd name="T20" fmla="*/ 100 w 392"/>
                      <a:gd name="T21" fmla="*/ 201 h 340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</a:gdLst>
                    <a:ahLst/>
                    <a:cxnLst>
                      <a:cxn ang="T22">
                        <a:pos x="T0" y="T1"/>
                      </a:cxn>
                      <a:cxn ang="T23">
                        <a:pos x="T2" y="T3"/>
                      </a:cxn>
                      <a:cxn ang="T24">
                        <a:pos x="T4" y="T5"/>
                      </a:cxn>
                      <a:cxn ang="T25">
                        <a:pos x="T6" y="T7"/>
                      </a:cxn>
                      <a:cxn ang="T26">
                        <a:pos x="T8" y="T9"/>
                      </a:cxn>
                      <a:cxn ang="T27">
                        <a:pos x="T10" y="T11"/>
                      </a:cxn>
                      <a:cxn ang="T28">
                        <a:pos x="T12" y="T13"/>
                      </a:cxn>
                      <a:cxn ang="T29">
                        <a:pos x="T14" y="T15"/>
                      </a:cxn>
                      <a:cxn ang="T30">
                        <a:pos x="T16" y="T17"/>
                      </a:cxn>
                      <a:cxn ang="T31">
                        <a:pos x="T18" y="T19"/>
                      </a:cxn>
                      <a:cxn ang="T32">
                        <a:pos x="T20" y="T2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=""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ru-RU">
                      <a:solidFill>
                        <a:srgbClr val="2F1311"/>
                      </a:solidFill>
                    </a:endParaRPr>
                  </a:p>
                </p:txBody>
              </p:sp>
              <p:sp>
                <p:nvSpPr>
                  <p:cNvPr id="54" name="Freeform 15"/>
                  <p:cNvSpPr>
                    <a:spLocks/>
                  </p:cNvSpPr>
                  <p:nvPr/>
                </p:nvSpPr>
                <p:spPr bwMode="auto">
                  <a:xfrm>
                    <a:off x="2412" y="1929"/>
                    <a:ext cx="151" cy="558"/>
                  </a:xfrm>
                  <a:custGeom>
                    <a:avLst/>
                    <a:gdLst>
                      <a:gd name="T0" fmla="*/ 18 w 151"/>
                      <a:gd name="T1" fmla="*/ 165 h 558"/>
                      <a:gd name="T2" fmla="*/ 42 w 151"/>
                      <a:gd name="T3" fmla="*/ 39 h 558"/>
                      <a:gd name="T4" fmla="*/ 66 w 151"/>
                      <a:gd name="T5" fmla="*/ 3 h 558"/>
                      <a:gd name="T6" fmla="*/ 108 w 151"/>
                      <a:gd name="T7" fmla="*/ 27 h 558"/>
                      <a:gd name="T8" fmla="*/ 138 w 151"/>
                      <a:gd name="T9" fmla="*/ 165 h 558"/>
                      <a:gd name="T10" fmla="*/ 144 w 151"/>
                      <a:gd name="T11" fmla="*/ 423 h 558"/>
                      <a:gd name="T12" fmla="*/ 96 w 151"/>
                      <a:gd name="T13" fmla="*/ 543 h 558"/>
                      <a:gd name="T14" fmla="*/ 24 w 151"/>
                      <a:gd name="T15" fmla="*/ 513 h 558"/>
                      <a:gd name="T16" fmla="*/ 0 w 151"/>
                      <a:gd name="T17" fmla="*/ 315 h 558"/>
                      <a:gd name="T18" fmla="*/ 18 w 151"/>
                      <a:gd name="T19" fmla="*/ 165 h 558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=""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ru-RU">
                      <a:solidFill>
                        <a:srgbClr val="2F1311"/>
                      </a:solidFill>
                    </a:endParaRPr>
                  </a:p>
                </p:txBody>
              </p:sp>
              <p:sp>
                <p:nvSpPr>
                  <p:cNvPr id="55" name="Freeform 16"/>
                  <p:cNvSpPr>
                    <a:spLocks/>
                  </p:cNvSpPr>
                  <p:nvPr/>
                </p:nvSpPr>
                <p:spPr bwMode="auto">
                  <a:xfrm>
                    <a:off x="1907" y="1589"/>
                    <a:ext cx="392" cy="253"/>
                  </a:xfrm>
                  <a:custGeom>
                    <a:avLst/>
                    <a:gdLst>
                      <a:gd name="T0" fmla="*/ 175 w 392"/>
                      <a:gd name="T1" fmla="*/ 61 h 253"/>
                      <a:gd name="T2" fmla="*/ 307 w 392"/>
                      <a:gd name="T3" fmla="*/ 19 h 253"/>
                      <a:gd name="T4" fmla="*/ 367 w 392"/>
                      <a:gd name="T5" fmla="*/ 7 h 253"/>
                      <a:gd name="T6" fmla="*/ 385 w 392"/>
                      <a:gd name="T7" fmla="*/ 61 h 253"/>
                      <a:gd name="T8" fmla="*/ 325 w 392"/>
                      <a:gd name="T9" fmla="*/ 133 h 253"/>
                      <a:gd name="T10" fmla="*/ 193 w 392"/>
                      <a:gd name="T11" fmla="*/ 223 h 253"/>
                      <a:gd name="T12" fmla="*/ 37 w 392"/>
                      <a:gd name="T13" fmla="*/ 247 h 253"/>
                      <a:gd name="T14" fmla="*/ 1 w 392"/>
                      <a:gd name="T15" fmla="*/ 187 h 253"/>
                      <a:gd name="T16" fmla="*/ 43 w 392"/>
                      <a:gd name="T17" fmla="*/ 115 h 253"/>
                      <a:gd name="T18" fmla="*/ 175 w 392"/>
                      <a:gd name="T19" fmla="*/ 61 h 253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=""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ru-RU">
                      <a:solidFill>
                        <a:srgbClr val="2F1311"/>
                      </a:solidFill>
                    </a:endParaRPr>
                  </a:p>
                </p:txBody>
              </p:sp>
              <p:sp>
                <p:nvSpPr>
                  <p:cNvPr id="56" name="Freeform 17"/>
                  <p:cNvSpPr>
                    <a:spLocks/>
                  </p:cNvSpPr>
                  <p:nvPr/>
                </p:nvSpPr>
                <p:spPr bwMode="auto">
                  <a:xfrm>
                    <a:off x="2094" y="930"/>
                    <a:ext cx="238" cy="386"/>
                  </a:xfrm>
                  <a:custGeom>
                    <a:avLst/>
                    <a:gdLst>
                      <a:gd name="T0" fmla="*/ 78 w 238"/>
                      <a:gd name="T1" fmla="*/ 270 h 386"/>
                      <a:gd name="T2" fmla="*/ 24 w 238"/>
                      <a:gd name="T3" fmla="*/ 192 h 386"/>
                      <a:gd name="T4" fmla="*/ 0 w 238"/>
                      <a:gd name="T5" fmla="*/ 96 h 386"/>
                      <a:gd name="T6" fmla="*/ 24 w 238"/>
                      <a:gd name="T7" fmla="*/ 12 h 386"/>
                      <a:gd name="T8" fmla="*/ 120 w 238"/>
                      <a:gd name="T9" fmla="*/ 24 h 386"/>
                      <a:gd name="T10" fmla="*/ 180 w 238"/>
                      <a:gd name="T11" fmla="*/ 132 h 386"/>
                      <a:gd name="T12" fmla="*/ 234 w 238"/>
                      <a:gd name="T13" fmla="*/ 306 h 386"/>
                      <a:gd name="T14" fmla="*/ 204 w 238"/>
                      <a:gd name="T15" fmla="*/ 378 h 386"/>
                      <a:gd name="T16" fmla="*/ 168 w 238"/>
                      <a:gd name="T17" fmla="*/ 354 h 386"/>
                      <a:gd name="T18" fmla="*/ 78 w 238"/>
                      <a:gd name="T19" fmla="*/ 270 h 38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=""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ru-RU">
                      <a:solidFill>
                        <a:srgbClr val="2F1311"/>
                      </a:solidFill>
                    </a:endParaRPr>
                  </a:p>
                </p:txBody>
              </p:sp>
            </p:grpSp>
            <p:pic>
              <p:nvPicPr>
                <p:cNvPr id="42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=""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43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=""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44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=""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45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=""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46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=""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47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=""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48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=""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49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=""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grpSp>
            <p:nvGrpSpPr>
              <p:cNvPr id="21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22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=""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3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=""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4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=""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=""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=""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7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=""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8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=""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9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=""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30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=""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31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=""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32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=""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33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=""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34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=""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35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=""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36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=""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37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=""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38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=""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39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=""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40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=""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</p:grpSp>
        <p:sp>
          <p:nvSpPr>
            <p:cNvPr id="9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>
                <a:gd name="T0" fmla="*/ 372 w 750"/>
                <a:gd name="T1" fmla="*/ 154 h 1222"/>
                <a:gd name="T2" fmla="*/ 378 w 750"/>
                <a:gd name="T3" fmla="*/ 412 h 1222"/>
                <a:gd name="T4" fmla="*/ 312 w 750"/>
                <a:gd name="T5" fmla="*/ 724 h 1222"/>
                <a:gd name="T6" fmla="*/ 138 w 750"/>
                <a:gd name="T7" fmla="*/ 928 h 1222"/>
                <a:gd name="T8" fmla="*/ 0 w 750"/>
                <a:gd name="T9" fmla="*/ 976 h 1222"/>
                <a:gd name="T10" fmla="*/ 0 w 750"/>
                <a:gd name="T11" fmla="*/ 1222 h 1222"/>
                <a:gd name="T12" fmla="*/ 750 w 750"/>
                <a:gd name="T13" fmla="*/ 1222 h 1222"/>
                <a:gd name="T14" fmla="*/ 750 w 750"/>
                <a:gd name="T15" fmla="*/ 178 h 1222"/>
                <a:gd name="T16" fmla="*/ 372 w 750"/>
                <a:gd name="T17" fmla="*/ 154 h 122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2F1311"/>
                </a:solidFill>
              </a:endParaRPr>
            </a:p>
          </p:txBody>
        </p:sp>
        <p:sp>
          <p:nvSpPr>
            <p:cNvPr id="10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>
                <a:gd name="T0" fmla="*/ 0 w 768"/>
                <a:gd name="T1" fmla="*/ 1260 h 1260"/>
                <a:gd name="T2" fmla="*/ 0 w 768"/>
                <a:gd name="T3" fmla="*/ 1134 h 1260"/>
                <a:gd name="T4" fmla="*/ 210 w 768"/>
                <a:gd name="T5" fmla="*/ 1032 h 1260"/>
                <a:gd name="T6" fmla="*/ 324 w 768"/>
                <a:gd name="T7" fmla="*/ 918 h 1260"/>
                <a:gd name="T8" fmla="*/ 414 w 768"/>
                <a:gd name="T9" fmla="*/ 714 h 1260"/>
                <a:gd name="T10" fmla="*/ 450 w 768"/>
                <a:gd name="T11" fmla="*/ 456 h 1260"/>
                <a:gd name="T12" fmla="*/ 438 w 768"/>
                <a:gd name="T13" fmla="*/ 258 h 1260"/>
                <a:gd name="T14" fmla="*/ 684 w 768"/>
                <a:gd name="T15" fmla="*/ 0 h 1260"/>
                <a:gd name="T16" fmla="*/ 768 w 768"/>
                <a:gd name="T17" fmla="*/ 18 h 1260"/>
                <a:gd name="T18" fmla="*/ 768 w 768"/>
                <a:gd name="T19" fmla="*/ 1254 h 1260"/>
                <a:gd name="T20" fmla="*/ 0 w 768"/>
                <a:gd name="T21" fmla="*/ 1260 h 1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2F1311"/>
                </a:solidFill>
              </a:endParaRPr>
            </a:p>
          </p:txBody>
        </p:sp>
        <p:sp>
          <p:nvSpPr>
            <p:cNvPr id="11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>
                <a:gd name="T0" fmla="*/ 550 w 776"/>
                <a:gd name="T1" fmla="*/ 115 h 2543"/>
                <a:gd name="T2" fmla="*/ 460 w 776"/>
                <a:gd name="T3" fmla="*/ 529 h 2543"/>
                <a:gd name="T4" fmla="*/ 298 w 776"/>
                <a:gd name="T5" fmla="*/ 925 h 2543"/>
                <a:gd name="T6" fmla="*/ 76 w 776"/>
                <a:gd name="T7" fmla="*/ 1267 h 2543"/>
                <a:gd name="T8" fmla="*/ 4 w 776"/>
                <a:gd name="T9" fmla="*/ 1339 h 2543"/>
                <a:gd name="T10" fmla="*/ 100 w 776"/>
                <a:gd name="T11" fmla="*/ 1351 h 2543"/>
                <a:gd name="T12" fmla="*/ 286 w 776"/>
                <a:gd name="T13" fmla="*/ 1399 h 2543"/>
                <a:gd name="T14" fmla="*/ 394 w 776"/>
                <a:gd name="T15" fmla="*/ 1525 h 2543"/>
                <a:gd name="T16" fmla="*/ 478 w 776"/>
                <a:gd name="T17" fmla="*/ 1705 h 2543"/>
                <a:gd name="T18" fmla="*/ 478 w 776"/>
                <a:gd name="T19" fmla="*/ 1969 h 2543"/>
                <a:gd name="T20" fmla="*/ 370 w 776"/>
                <a:gd name="T21" fmla="*/ 2263 h 2543"/>
                <a:gd name="T22" fmla="*/ 124 w 776"/>
                <a:gd name="T23" fmla="*/ 2479 h 2543"/>
                <a:gd name="T24" fmla="*/ 22 w 776"/>
                <a:gd name="T25" fmla="*/ 2515 h 2543"/>
                <a:gd name="T26" fmla="*/ 196 w 776"/>
                <a:gd name="T27" fmla="*/ 2533 h 2543"/>
                <a:gd name="T28" fmla="*/ 388 w 776"/>
                <a:gd name="T29" fmla="*/ 2455 h 2543"/>
                <a:gd name="T30" fmla="*/ 502 w 776"/>
                <a:gd name="T31" fmla="*/ 2299 h 2543"/>
                <a:gd name="T32" fmla="*/ 598 w 776"/>
                <a:gd name="T33" fmla="*/ 2197 h 2543"/>
                <a:gd name="T34" fmla="*/ 694 w 776"/>
                <a:gd name="T35" fmla="*/ 2197 h 2543"/>
                <a:gd name="T36" fmla="*/ 742 w 776"/>
                <a:gd name="T37" fmla="*/ 2230 h 2543"/>
                <a:gd name="T38" fmla="*/ 712 w 776"/>
                <a:gd name="T39" fmla="*/ 2137 h 2543"/>
                <a:gd name="T40" fmla="*/ 664 w 776"/>
                <a:gd name="T41" fmla="*/ 1807 h 2543"/>
                <a:gd name="T42" fmla="*/ 670 w 776"/>
                <a:gd name="T43" fmla="*/ 1561 h 2543"/>
                <a:gd name="T44" fmla="*/ 718 w 776"/>
                <a:gd name="T45" fmla="*/ 1393 h 2543"/>
                <a:gd name="T46" fmla="*/ 748 w 776"/>
                <a:gd name="T47" fmla="*/ 1219 h 2543"/>
                <a:gd name="T48" fmla="*/ 550 w 776"/>
                <a:gd name="T49" fmla="*/ 115 h 2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2F1311"/>
                </a:solidFill>
              </a:endParaRPr>
            </a:p>
          </p:txBody>
        </p:sp>
        <p:sp>
          <p:nvSpPr>
            <p:cNvPr id="12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>
                <a:gd name="T0" fmla="*/ 486 w 617"/>
                <a:gd name="T1" fmla="*/ 3 h 1376"/>
                <a:gd name="T2" fmla="*/ 402 w 617"/>
                <a:gd name="T3" fmla="*/ 381 h 1376"/>
                <a:gd name="T4" fmla="*/ 216 w 617"/>
                <a:gd name="T5" fmla="*/ 777 h 1376"/>
                <a:gd name="T6" fmla="*/ 0 w 617"/>
                <a:gd name="T7" fmla="*/ 1119 h 1376"/>
                <a:gd name="T8" fmla="*/ 102 w 617"/>
                <a:gd name="T9" fmla="*/ 1101 h 1376"/>
                <a:gd name="T10" fmla="*/ 282 w 617"/>
                <a:gd name="T11" fmla="*/ 1119 h 1376"/>
                <a:gd name="T12" fmla="*/ 378 w 617"/>
                <a:gd name="T13" fmla="*/ 1185 h 1376"/>
                <a:gd name="T14" fmla="*/ 432 w 617"/>
                <a:gd name="T15" fmla="*/ 1269 h 1376"/>
                <a:gd name="T16" fmla="*/ 444 w 617"/>
                <a:gd name="T17" fmla="*/ 1365 h 1376"/>
                <a:gd name="T18" fmla="*/ 498 w 617"/>
                <a:gd name="T19" fmla="*/ 1203 h 1376"/>
                <a:gd name="T20" fmla="*/ 564 w 617"/>
                <a:gd name="T21" fmla="*/ 825 h 1376"/>
                <a:gd name="T22" fmla="*/ 606 w 617"/>
                <a:gd name="T23" fmla="*/ 363 h 1376"/>
                <a:gd name="T24" fmla="*/ 486 w 617"/>
                <a:gd name="T25" fmla="*/ 3 h 137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3" cstate="print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2F1311"/>
                </a:solidFill>
              </a:endParaRPr>
            </a:p>
          </p:txBody>
        </p:sp>
        <p:sp>
          <p:nvSpPr>
            <p:cNvPr id="13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>
                <a:gd name="T0" fmla="*/ 42 w 576"/>
                <a:gd name="T1" fmla="*/ 61 h 3180"/>
                <a:gd name="T2" fmla="*/ 156 w 576"/>
                <a:gd name="T3" fmla="*/ 517 h 3180"/>
                <a:gd name="T4" fmla="*/ 288 w 576"/>
                <a:gd name="T5" fmla="*/ 991 h 3180"/>
                <a:gd name="T6" fmla="*/ 414 w 576"/>
                <a:gd name="T7" fmla="*/ 1435 h 3180"/>
                <a:gd name="T8" fmla="*/ 576 w 576"/>
                <a:gd name="T9" fmla="*/ 1807 h 3180"/>
                <a:gd name="T10" fmla="*/ 576 w 576"/>
                <a:gd name="T11" fmla="*/ 3055 h 3180"/>
                <a:gd name="T12" fmla="*/ 414 w 576"/>
                <a:gd name="T13" fmla="*/ 2557 h 3180"/>
                <a:gd name="T14" fmla="*/ 252 w 576"/>
                <a:gd name="T15" fmla="*/ 1765 h 3180"/>
                <a:gd name="T16" fmla="*/ 126 w 576"/>
                <a:gd name="T17" fmla="*/ 961 h 3180"/>
                <a:gd name="T18" fmla="*/ 12 w 576"/>
                <a:gd name="T19" fmla="*/ 151 h 3180"/>
                <a:gd name="T20" fmla="*/ 42 w 576"/>
                <a:gd name="T21" fmla="*/ 61 h 318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3" cstate="print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2F1311"/>
                </a:solidFill>
              </a:endParaRPr>
            </a:p>
          </p:txBody>
        </p:sp>
        <p:sp>
          <p:nvSpPr>
            <p:cNvPr id="14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>
                <a:gd name="T0" fmla="*/ 69 w 573"/>
                <a:gd name="T1" fmla="*/ 63 h 1935"/>
                <a:gd name="T2" fmla="*/ 207 w 573"/>
                <a:gd name="T3" fmla="*/ 549 h 1935"/>
                <a:gd name="T4" fmla="*/ 381 w 573"/>
                <a:gd name="T5" fmla="*/ 1101 h 1935"/>
                <a:gd name="T6" fmla="*/ 573 w 573"/>
                <a:gd name="T7" fmla="*/ 1575 h 1935"/>
                <a:gd name="T8" fmla="*/ 573 w 573"/>
                <a:gd name="T9" fmla="*/ 1935 h 1935"/>
                <a:gd name="T10" fmla="*/ 321 w 573"/>
                <a:gd name="T11" fmla="*/ 1449 h 1935"/>
                <a:gd name="T12" fmla="*/ 147 w 573"/>
                <a:gd name="T13" fmla="*/ 699 h 1935"/>
                <a:gd name="T14" fmla="*/ 15 w 573"/>
                <a:gd name="T15" fmla="*/ 171 h 1935"/>
                <a:gd name="T16" fmla="*/ 69 w 573"/>
                <a:gd name="T17" fmla="*/ 63 h 193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2F1311"/>
                </a:solidFill>
              </a:endParaRPr>
            </a:p>
          </p:txBody>
        </p:sp>
        <p:sp>
          <p:nvSpPr>
            <p:cNvPr id="15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>
                <a:gd name="T0" fmla="*/ 0 w 363"/>
                <a:gd name="T1" fmla="*/ 2094 h 2112"/>
                <a:gd name="T2" fmla="*/ 66 w 363"/>
                <a:gd name="T3" fmla="*/ 1992 h 2112"/>
                <a:gd name="T4" fmla="*/ 150 w 363"/>
                <a:gd name="T5" fmla="*/ 1464 h 2112"/>
                <a:gd name="T6" fmla="*/ 234 w 363"/>
                <a:gd name="T7" fmla="*/ 678 h 2112"/>
                <a:gd name="T8" fmla="*/ 324 w 363"/>
                <a:gd name="T9" fmla="*/ 0 h 2112"/>
                <a:gd name="T10" fmla="*/ 0 w 363"/>
                <a:gd name="T11" fmla="*/ 0 h 2112"/>
                <a:gd name="T12" fmla="*/ 0 w 363"/>
                <a:gd name="T13" fmla="*/ 2094 h 21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2F1311"/>
                </a:solidFill>
              </a:endParaRPr>
            </a:p>
          </p:txBody>
        </p:sp>
        <p:sp>
          <p:nvSpPr>
            <p:cNvPr id="16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>
                <a:gd name="T0" fmla="*/ 0 w 363"/>
                <a:gd name="T1" fmla="*/ 2094 h 2112"/>
                <a:gd name="T2" fmla="*/ 66 w 363"/>
                <a:gd name="T3" fmla="*/ 1992 h 2112"/>
                <a:gd name="T4" fmla="*/ 150 w 363"/>
                <a:gd name="T5" fmla="*/ 1464 h 2112"/>
                <a:gd name="T6" fmla="*/ 234 w 363"/>
                <a:gd name="T7" fmla="*/ 678 h 2112"/>
                <a:gd name="T8" fmla="*/ 324 w 363"/>
                <a:gd name="T9" fmla="*/ 0 h 2112"/>
                <a:gd name="T10" fmla="*/ 0 w 363"/>
                <a:gd name="T11" fmla="*/ 0 h 2112"/>
                <a:gd name="T12" fmla="*/ 0 w 363"/>
                <a:gd name="T13" fmla="*/ 2094 h 2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2F1311"/>
                </a:solidFill>
              </a:endParaRPr>
            </a:p>
          </p:txBody>
        </p:sp>
        <p:sp>
          <p:nvSpPr>
            <p:cNvPr id="17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ru-RU">
                <a:solidFill>
                  <a:srgbClr val="2F1311"/>
                </a:solidFill>
              </a:endParaRPr>
            </a:p>
          </p:txBody>
        </p:sp>
        <p:sp>
          <p:nvSpPr>
            <p:cNvPr id="18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>
                <a:gd name="T0" fmla="*/ 1 w 692"/>
                <a:gd name="T1" fmla="*/ 357 h 378"/>
                <a:gd name="T2" fmla="*/ 109 w 692"/>
                <a:gd name="T3" fmla="*/ 341 h 378"/>
                <a:gd name="T4" fmla="*/ 241 w 692"/>
                <a:gd name="T5" fmla="*/ 305 h 378"/>
                <a:gd name="T6" fmla="*/ 353 w 692"/>
                <a:gd name="T7" fmla="*/ 209 h 378"/>
                <a:gd name="T8" fmla="*/ 429 w 692"/>
                <a:gd name="T9" fmla="*/ 89 h 378"/>
                <a:gd name="T10" fmla="*/ 493 w 692"/>
                <a:gd name="T11" fmla="*/ 17 h 378"/>
                <a:gd name="T12" fmla="*/ 577 w 692"/>
                <a:gd name="T13" fmla="*/ 1 h 378"/>
                <a:gd name="T14" fmla="*/ 629 w 692"/>
                <a:gd name="T15" fmla="*/ 21 h 378"/>
                <a:gd name="T16" fmla="*/ 673 w 692"/>
                <a:gd name="T17" fmla="*/ 65 h 378"/>
                <a:gd name="T18" fmla="*/ 673 w 692"/>
                <a:gd name="T19" fmla="*/ 137 h 378"/>
                <a:gd name="T20" fmla="*/ 561 w 692"/>
                <a:gd name="T21" fmla="*/ 225 h 378"/>
                <a:gd name="T22" fmla="*/ 425 w 692"/>
                <a:gd name="T23" fmla="*/ 297 h 378"/>
                <a:gd name="T24" fmla="*/ 245 w 692"/>
                <a:gd name="T25" fmla="*/ 357 h 378"/>
                <a:gd name="T26" fmla="*/ 113 w 692"/>
                <a:gd name="T27" fmla="*/ 377 h 378"/>
                <a:gd name="T28" fmla="*/ 1 w 692"/>
                <a:gd name="T29" fmla="*/ 357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2F1311"/>
                </a:solidFill>
              </a:endParaRPr>
            </a:p>
          </p:txBody>
        </p:sp>
        <p:sp>
          <p:nvSpPr>
            <p:cNvPr id="19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T0" fmla="*/ 852 w 21600"/>
                <a:gd name="T1" fmla="*/ 0 h 21600"/>
                <a:gd name="T2" fmla="*/ 432 w 21600"/>
                <a:gd name="T3" fmla="*/ 1 h 21600"/>
                <a:gd name="T4" fmla="*/ 12 w 21600"/>
                <a:gd name="T5" fmla="*/ 0 h 21600"/>
                <a:gd name="T6" fmla="*/ 432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105 w 21600"/>
                <a:gd name="T13" fmla="*/ 2130 h 21600"/>
                <a:gd name="T14" fmla="*/ 19495 w 21600"/>
                <a:gd name="T15" fmla="*/ 1947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2F1311"/>
                </a:solidFill>
              </a:endParaRPr>
            </a:p>
          </p:txBody>
        </p:sp>
      </p:grpSp>
      <p:sp>
        <p:nvSpPr>
          <p:cNvPr id="29753" name="Rectangle 5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370013"/>
            <a:ext cx="6965950" cy="20574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29754" name="Rectangle 5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727200" y="3886200"/>
            <a:ext cx="5640388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59" name="Rectangle 5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2F1311"/>
              </a:solidFill>
            </a:endParaRPr>
          </a:p>
        </p:txBody>
      </p:sp>
      <p:sp>
        <p:nvSpPr>
          <p:cNvPr id="60" name="Rectangle 6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2F1311"/>
              </a:solidFill>
            </a:endParaRPr>
          </a:p>
        </p:txBody>
      </p:sp>
      <p:sp>
        <p:nvSpPr>
          <p:cNvPr id="61" name="Rectangle 6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D8838A-3641-4F30-AB85-78280C5C368A}" type="slidenum">
              <a:rPr lang="ru-RU">
                <a:solidFill>
                  <a:srgbClr val="2F1311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2F131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26304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2F1311"/>
              </a:solidFill>
            </a:endParaRPr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2F1311"/>
              </a:solidFill>
            </a:endParaRPr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B07DDF-34A0-463A-9951-C71380217AA9}" type="slidenum">
              <a:rPr lang="ru-RU">
                <a:solidFill>
                  <a:srgbClr val="2F1311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2F131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038277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2F1311"/>
              </a:solidFill>
            </a:endParaRPr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2F1311"/>
              </a:solidFill>
            </a:endParaRPr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6AAB18-4E5A-43A4-B913-61CB4D72131F}" type="slidenum">
              <a:rPr lang="ru-RU">
                <a:solidFill>
                  <a:srgbClr val="2F1311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2F131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052348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63525" y="1598613"/>
            <a:ext cx="3616325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032250" y="1598613"/>
            <a:ext cx="3617913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2F1311"/>
              </a:solidFill>
            </a:endParaRPr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2F1311"/>
              </a:solidFill>
            </a:endParaRPr>
          </a:p>
        </p:txBody>
      </p:sp>
      <p:sp>
        <p:nvSpPr>
          <p:cNvPr id="7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B10B27-C7E6-4F65-9877-582FEB271920}" type="slidenum">
              <a:rPr lang="ru-RU">
                <a:solidFill>
                  <a:srgbClr val="2F1311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2F131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279793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2F1311"/>
              </a:solidFill>
            </a:endParaRPr>
          </a:p>
        </p:txBody>
      </p:sp>
      <p:sp>
        <p:nvSpPr>
          <p:cNvPr id="8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2F1311"/>
              </a:solidFill>
            </a:endParaRPr>
          </a:p>
        </p:txBody>
      </p:sp>
      <p:sp>
        <p:nvSpPr>
          <p:cNvPr id="9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FA9207-1B9A-4E48-815B-228BCB48057F}" type="slidenum">
              <a:rPr lang="ru-RU">
                <a:solidFill>
                  <a:srgbClr val="2F1311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2F131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468185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2F1311"/>
              </a:solidFill>
            </a:endParaRPr>
          </a:p>
        </p:txBody>
      </p:sp>
      <p:sp>
        <p:nvSpPr>
          <p:cNvPr id="4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2F1311"/>
              </a:solidFill>
            </a:endParaRPr>
          </a:p>
        </p:txBody>
      </p:sp>
      <p:sp>
        <p:nvSpPr>
          <p:cNvPr id="5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C54E1F-DFA1-4271-BDD8-854DE09777B0}" type="slidenum">
              <a:rPr lang="ru-RU">
                <a:solidFill>
                  <a:srgbClr val="2F1311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2F131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260366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2F1311"/>
              </a:solidFill>
            </a:endParaRPr>
          </a:p>
        </p:txBody>
      </p:sp>
      <p:sp>
        <p:nvSpPr>
          <p:cNvPr id="3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2F1311"/>
              </a:solidFill>
            </a:endParaRPr>
          </a:p>
        </p:txBody>
      </p:sp>
      <p:sp>
        <p:nvSpPr>
          <p:cNvPr id="4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236D5D-9D9B-4B4F-8DAF-2CEF7434277A}" type="slidenum">
              <a:rPr lang="ru-RU">
                <a:solidFill>
                  <a:srgbClr val="2F1311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2F131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085723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2F1311"/>
              </a:solidFill>
            </a:endParaRPr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2F1311"/>
              </a:solidFill>
            </a:endParaRPr>
          </a:p>
        </p:txBody>
      </p:sp>
      <p:sp>
        <p:nvSpPr>
          <p:cNvPr id="7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69779C-7ABF-4C6F-BD64-1BE82CECE614}" type="slidenum">
              <a:rPr lang="ru-RU">
                <a:solidFill>
                  <a:srgbClr val="2F1311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2F131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32133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2F1311"/>
              </a:solidFill>
            </a:endParaRPr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2F1311"/>
              </a:solidFill>
            </a:endParaRPr>
          </a:p>
        </p:txBody>
      </p:sp>
      <p:sp>
        <p:nvSpPr>
          <p:cNvPr id="7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5F0872-37C2-45CE-9859-F30565B8D26B}" type="slidenum">
              <a:rPr lang="ru-RU">
                <a:solidFill>
                  <a:srgbClr val="2F1311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2F131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75949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2F1311"/>
              </a:solidFill>
            </a:endParaRPr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2F1311"/>
              </a:solidFill>
            </a:endParaRPr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42CEB7-49AE-43B0-9EB1-D8BD6F1F0139}" type="slidenum">
              <a:rPr lang="ru-RU">
                <a:solidFill>
                  <a:srgbClr val="2F1311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2F131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161084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827713" y="227013"/>
            <a:ext cx="1868487" cy="58689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19075" y="227013"/>
            <a:ext cx="5456238" cy="58689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2F1311"/>
              </a:solidFill>
            </a:endParaRPr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2F1311"/>
              </a:solidFill>
            </a:endParaRPr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6B7083-1E80-46BA-8F4C-F0434A927599}" type="slidenum">
              <a:rPr lang="ru-RU">
                <a:solidFill>
                  <a:srgbClr val="2F1311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2F131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3504539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219075" y="227013"/>
            <a:ext cx="7477125" cy="58689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2F1311"/>
              </a:solidFill>
            </a:endParaRPr>
          </a:p>
        </p:txBody>
      </p:sp>
      <p:sp>
        <p:nvSpPr>
          <p:cNvPr id="4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2F1311"/>
              </a:solidFill>
            </a:endParaRPr>
          </a:p>
        </p:txBody>
      </p:sp>
      <p:sp>
        <p:nvSpPr>
          <p:cNvPr id="5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42762F-A4DD-42EB-9C8A-F0F2D801BAB2}" type="slidenum">
              <a:rPr lang="ru-RU">
                <a:solidFill>
                  <a:srgbClr val="2F1311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2F131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39213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C0000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18" Type="http://schemas.openxmlformats.org/officeDocument/2006/relationships/image" Target="../media/image9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image" Target="../media/image8.png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5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4" descr="H:\графика\asadal\scool\scool\38 [Converted]111.png"/>
          <p:cNvPicPr>
            <a:picLocks noChangeAspect="1" noChangeArrowheads="1"/>
          </p:cNvPicPr>
          <p:nvPr/>
        </p:nvPicPr>
        <p:blipFill>
          <a:blip r:embed="rId14" cstate="print"/>
          <a:srcRect l="2920" t="16669" r="3650"/>
          <a:stretch>
            <a:fillRect/>
          </a:stretch>
        </p:blipFill>
        <p:spPr bwMode="auto">
          <a:xfrm>
            <a:off x="0" y="0"/>
            <a:ext cx="9144000" cy="14287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Picture 3" descr="H:\графика\asadal\scool\scool\38 [Converted].png"/>
          <p:cNvPicPr>
            <a:picLocks noChangeAspect="1" noChangeArrowheads="1"/>
          </p:cNvPicPr>
          <p:nvPr/>
        </p:nvPicPr>
        <p:blipFill>
          <a:blip r:embed="rId15" cstate="print"/>
          <a:srcRect l="11539" b="11939"/>
          <a:stretch>
            <a:fillRect/>
          </a:stretch>
        </p:blipFill>
        <p:spPr bwMode="auto">
          <a:xfrm>
            <a:off x="0" y="5357826"/>
            <a:ext cx="3286084" cy="1500174"/>
          </a:xfrm>
          <a:prstGeom prst="rect">
            <a:avLst/>
          </a:prstGeom>
          <a:noFill/>
        </p:spPr>
      </p:pic>
      <p:pic>
        <p:nvPicPr>
          <p:cNvPr id="14" name="Picture 2" descr="H:\графика\asadal\scool\scool\23\10101010.png"/>
          <p:cNvPicPr>
            <a:picLocks noChangeAspect="1" noChangeArrowheads="1"/>
          </p:cNvPicPr>
          <p:nvPr/>
        </p:nvPicPr>
        <p:blipFill>
          <a:blip r:embed="rId16" cstate="print"/>
          <a:srcRect l="11857"/>
          <a:stretch>
            <a:fillRect/>
          </a:stretch>
        </p:blipFill>
        <p:spPr bwMode="auto">
          <a:xfrm flipH="1">
            <a:off x="8215338" y="5175261"/>
            <a:ext cx="928662" cy="168273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1143008"/>
          </a:xfrm>
          <a:prstGeom prst="rect">
            <a:avLst/>
          </a:prstGeom>
          <a:gradFill>
            <a:gsLst>
              <a:gs pos="0">
                <a:schemeClr val="accent6">
                  <a:lumMod val="20000"/>
                  <a:lumOff val="80000"/>
                  <a:alpha val="0"/>
                </a:schemeClr>
              </a:gs>
              <a:gs pos="39999">
                <a:schemeClr val="accent6">
                  <a:lumMod val="60000"/>
                  <a:lumOff val="40000"/>
                  <a:alpha val="0"/>
                </a:schemeClr>
              </a:gs>
              <a:gs pos="70000">
                <a:schemeClr val="accent6">
                  <a:lumMod val="75000"/>
                  <a:alpha val="67000"/>
                </a:schemeClr>
              </a:gs>
              <a:gs pos="100000">
                <a:srgbClr val="FF0000">
                  <a:alpha val="60000"/>
                </a:srgbClr>
              </a:gs>
            </a:gsLst>
            <a:lin ang="5400000" scaled="0"/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71612"/>
            <a:ext cx="8229600" cy="45545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bg1">
              <a:lumMod val="9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ambria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b="1" kern="1200">
          <a:solidFill>
            <a:schemeClr val="tx1"/>
          </a:solidFill>
          <a:latin typeface="Garamond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b="1" kern="1200">
          <a:solidFill>
            <a:schemeClr val="tx1"/>
          </a:solidFill>
          <a:latin typeface="Garamond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b="1" kern="1200">
          <a:solidFill>
            <a:schemeClr val="tx1"/>
          </a:solidFill>
          <a:latin typeface="Garamond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b="1" kern="1200">
          <a:solidFill>
            <a:schemeClr val="tx1"/>
          </a:solidFill>
          <a:latin typeface="Garamond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b="1" kern="1200">
          <a:solidFill>
            <a:schemeClr val="tx1"/>
          </a:solidFill>
          <a:latin typeface="Garamond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1032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ru-RU">
                <a:solidFill>
                  <a:srgbClr val="2F1311"/>
                </a:solidFill>
              </a:endParaRPr>
            </a:p>
          </p:txBody>
        </p:sp>
        <p:sp>
          <p:nvSpPr>
            <p:cNvPr id="1033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ru-RU">
                <a:solidFill>
                  <a:srgbClr val="2F1311"/>
                </a:solidFill>
              </a:endParaRPr>
            </a:p>
          </p:txBody>
        </p:sp>
        <p:sp>
          <p:nvSpPr>
            <p:cNvPr id="28677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2F1311"/>
                </a:solidFill>
              </a:endParaRPr>
            </a:p>
          </p:txBody>
        </p:sp>
        <p:grpSp>
          <p:nvGrpSpPr>
            <p:cNvPr id="1035" name="Group 6"/>
            <p:cNvGrpSpPr>
              <a:grpSpLocks/>
            </p:cNvGrpSpPr>
            <p:nvPr/>
          </p:nvGrpSpPr>
          <p:grpSpPr bwMode="auto">
            <a:xfrm>
              <a:off x="4944" y="1"/>
              <a:ext cx="816" cy="3974"/>
              <a:chOff x="4944" y="1"/>
              <a:chExt cx="816" cy="3974"/>
            </a:xfrm>
          </p:grpSpPr>
          <p:grpSp>
            <p:nvGrpSpPr>
              <p:cNvPr id="1047" name="Group 7"/>
              <p:cNvGrpSpPr>
                <a:grpSpLocks/>
              </p:cNvGrpSpPr>
              <p:nvPr userDrawn="1"/>
            </p:nvGrpSpPr>
            <p:grpSpPr bwMode="auto">
              <a:xfrm>
                <a:off x="5280" y="1"/>
                <a:ext cx="480" cy="1430"/>
                <a:chOff x="5280" y="1"/>
                <a:chExt cx="480" cy="1430"/>
              </a:xfrm>
            </p:grpSpPr>
            <p:grpSp>
              <p:nvGrpSpPr>
                <p:cNvPr id="1068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4" y="0"/>
                  <a:ext cx="174" cy="176"/>
                  <a:chOff x="1657" y="323"/>
                  <a:chExt cx="1691" cy="2560"/>
                </a:xfrm>
              </p:grpSpPr>
              <p:grpSp>
                <p:nvGrpSpPr>
                  <p:cNvPr id="1077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57" y="323"/>
                    <a:ext cx="1691" cy="2560"/>
                    <a:chOff x="1657" y="323"/>
                    <a:chExt cx="1691" cy="2560"/>
                  </a:xfrm>
                </p:grpSpPr>
                <p:sp>
                  <p:nvSpPr>
                    <p:cNvPr id="1084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117" y="323"/>
                      <a:ext cx="1231" cy="2560"/>
                    </a:xfrm>
                    <a:custGeom>
                      <a:avLst/>
                      <a:gdLst>
                        <a:gd name="T0" fmla="*/ 337 w 1231"/>
                        <a:gd name="T1" fmla="*/ 283 h 2560"/>
                        <a:gd name="T2" fmla="*/ 415 w 1231"/>
                        <a:gd name="T3" fmla="*/ 115 h 2560"/>
                        <a:gd name="T4" fmla="*/ 583 w 1231"/>
                        <a:gd name="T5" fmla="*/ 7 h 2560"/>
                        <a:gd name="T6" fmla="*/ 895 w 1231"/>
                        <a:gd name="T7" fmla="*/ 61 h 2560"/>
                        <a:gd name="T8" fmla="*/ 1051 w 1231"/>
                        <a:gd name="T9" fmla="*/ 349 h 2560"/>
                        <a:gd name="T10" fmla="*/ 979 w 1231"/>
                        <a:gd name="T11" fmla="*/ 769 h 2560"/>
                        <a:gd name="T12" fmla="*/ 943 w 1231"/>
                        <a:gd name="T13" fmla="*/ 943 h 2560"/>
                        <a:gd name="T14" fmla="*/ 1105 w 1231"/>
                        <a:gd name="T15" fmla="*/ 1075 h 2560"/>
                        <a:gd name="T16" fmla="*/ 1231 w 1231"/>
                        <a:gd name="T17" fmla="*/ 1525 h 2560"/>
                        <a:gd name="T18" fmla="*/ 1123 w 1231"/>
                        <a:gd name="T19" fmla="*/ 1969 h 2560"/>
                        <a:gd name="T20" fmla="*/ 907 w 1231"/>
                        <a:gd name="T21" fmla="*/ 2077 h 2560"/>
                        <a:gd name="T22" fmla="*/ 721 w 1231"/>
                        <a:gd name="T23" fmla="*/ 2059 h 2560"/>
                        <a:gd name="T24" fmla="*/ 655 w 1231"/>
                        <a:gd name="T25" fmla="*/ 2251 h 2560"/>
                        <a:gd name="T26" fmla="*/ 529 w 1231"/>
                        <a:gd name="T27" fmla="*/ 2527 h 2560"/>
                        <a:gd name="T28" fmla="*/ 211 w 1231"/>
                        <a:gd name="T29" fmla="*/ 2509 h 2560"/>
                        <a:gd name="T30" fmla="*/ 31 w 1231"/>
                        <a:gd name="T31" fmla="*/ 2227 h 2560"/>
                        <a:gd name="T32" fmla="*/ 25 w 1231"/>
                        <a:gd name="T33" fmla="*/ 1969 h 2560"/>
                        <a:gd name="T34" fmla="*/ 145 w 1231"/>
                        <a:gd name="T35" fmla="*/ 1651 h 2560"/>
                        <a:gd name="T36" fmla="*/ 259 w 1231"/>
                        <a:gd name="T37" fmla="*/ 1513 h 2560"/>
                        <a:gd name="T38" fmla="*/ 217 w 1231"/>
                        <a:gd name="T39" fmla="*/ 1729 h 2560"/>
                        <a:gd name="T40" fmla="*/ 73 w 1231"/>
                        <a:gd name="T41" fmla="*/ 2023 h 2560"/>
                        <a:gd name="T42" fmla="*/ 169 w 1231"/>
                        <a:gd name="T43" fmla="*/ 2323 h 2560"/>
                        <a:gd name="T44" fmla="*/ 439 w 1231"/>
                        <a:gd name="T45" fmla="*/ 2431 h 2560"/>
                        <a:gd name="T46" fmla="*/ 595 w 1231"/>
                        <a:gd name="T47" fmla="*/ 2227 h 2560"/>
                        <a:gd name="T48" fmla="*/ 577 w 1231"/>
                        <a:gd name="T49" fmla="*/ 1807 h 2560"/>
                        <a:gd name="T50" fmla="*/ 493 w 1231"/>
                        <a:gd name="T51" fmla="*/ 1531 h 2560"/>
                        <a:gd name="T52" fmla="*/ 535 w 1231"/>
                        <a:gd name="T53" fmla="*/ 1459 h 2560"/>
                        <a:gd name="T54" fmla="*/ 625 w 1231"/>
                        <a:gd name="T55" fmla="*/ 1633 h 2560"/>
                        <a:gd name="T56" fmla="*/ 721 w 1231"/>
                        <a:gd name="T57" fmla="*/ 1933 h 2560"/>
                        <a:gd name="T58" fmla="*/ 967 w 1231"/>
                        <a:gd name="T59" fmla="*/ 1963 h 2560"/>
                        <a:gd name="T60" fmla="*/ 1135 w 1231"/>
                        <a:gd name="T61" fmla="*/ 1687 h 2560"/>
                        <a:gd name="T62" fmla="*/ 1117 w 1231"/>
                        <a:gd name="T63" fmla="*/ 1273 h 2560"/>
                        <a:gd name="T64" fmla="*/ 883 w 1231"/>
                        <a:gd name="T65" fmla="*/ 1057 h 2560"/>
                        <a:gd name="T66" fmla="*/ 679 w 1231"/>
                        <a:gd name="T67" fmla="*/ 1129 h 2560"/>
                        <a:gd name="T68" fmla="*/ 577 w 1231"/>
                        <a:gd name="T69" fmla="*/ 1117 h 2560"/>
                        <a:gd name="T70" fmla="*/ 619 w 1231"/>
                        <a:gd name="T71" fmla="*/ 1033 h 2560"/>
                        <a:gd name="T72" fmla="*/ 811 w 1231"/>
                        <a:gd name="T73" fmla="*/ 937 h 2560"/>
                        <a:gd name="T74" fmla="*/ 949 w 1231"/>
                        <a:gd name="T75" fmla="*/ 613 h 2560"/>
                        <a:gd name="T76" fmla="*/ 883 w 1231"/>
                        <a:gd name="T77" fmla="*/ 175 h 2560"/>
                        <a:gd name="T78" fmla="*/ 619 w 1231"/>
                        <a:gd name="T79" fmla="*/ 103 h 2560"/>
                        <a:gd name="T80" fmla="*/ 391 w 1231"/>
                        <a:gd name="T81" fmla="*/ 355 h 2560"/>
                        <a:gd name="T82" fmla="*/ 403 w 1231"/>
                        <a:gd name="T83" fmla="*/ 763 h 2560"/>
                        <a:gd name="T84" fmla="*/ 343 w 1231"/>
                        <a:gd name="T85" fmla="*/ 949 h 2560"/>
                        <a:gd name="T86" fmla="*/ 289 w 1231"/>
                        <a:gd name="T87" fmla="*/ 685 h 2560"/>
                        <a:gd name="T88" fmla="*/ 307 w 1231"/>
                        <a:gd name="T89" fmla="*/ 367 h 2560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</a:gdLst>
                      <a:ahLst/>
                      <a:cxnLst>
                        <a:cxn ang="T90">
                          <a:pos x="T0" y="T1"/>
                        </a:cxn>
                        <a:cxn ang="T91">
                          <a:pos x="T2" y="T3"/>
                        </a:cxn>
                        <a:cxn ang="T92">
                          <a:pos x="T4" y="T5"/>
                        </a:cxn>
                        <a:cxn ang="T93">
                          <a:pos x="T6" y="T7"/>
                        </a:cxn>
                        <a:cxn ang="T94">
                          <a:pos x="T8" y="T9"/>
                        </a:cxn>
                        <a:cxn ang="T95">
                          <a:pos x="T10" y="T11"/>
                        </a:cxn>
                        <a:cxn ang="T96">
                          <a:pos x="T12" y="T13"/>
                        </a:cxn>
                        <a:cxn ang="T97">
                          <a:pos x="T14" y="T15"/>
                        </a:cxn>
                        <a:cxn ang="T98">
                          <a:pos x="T16" y="T17"/>
                        </a:cxn>
                        <a:cxn ang="T99">
                          <a:pos x="T18" y="T19"/>
                        </a:cxn>
                        <a:cxn ang="T100">
                          <a:pos x="T20" y="T21"/>
                        </a:cxn>
                        <a:cxn ang="T101">
                          <a:pos x="T22" y="T23"/>
                        </a:cxn>
                        <a:cxn ang="T102">
                          <a:pos x="T24" y="T25"/>
                        </a:cxn>
                        <a:cxn ang="T103">
                          <a:pos x="T26" y="T27"/>
                        </a:cxn>
                        <a:cxn ang="T104">
                          <a:pos x="T28" y="T29"/>
                        </a:cxn>
                        <a:cxn ang="T105">
                          <a:pos x="T30" y="T31"/>
                        </a:cxn>
                        <a:cxn ang="T106">
                          <a:pos x="T32" y="T33"/>
                        </a:cxn>
                        <a:cxn ang="T107">
                          <a:pos x="T34" y="T35"/>
                        </a:cxn>
                        <a:cxn ang="T108">
                          <a:pos x="T36" y="T37"/>
                        </a:cxn>
                        <a:cxn ang="T109">
                          <a:pos x="T38" y="T39"/>
                        </a:cxn>
                        <a:cxn ang="T110">
                          <a:pos x="T40" y="T41"/>
                        </a:cxn>
                        <a:cxn ang="T111">
                          <a:pos x="T42" y="T43"/>
                        </a:cxn>
                        <a:cxn ang="T112">
                          <a:pos x="T44" y="T45"/>
                        </a:cxn>
                        <a:cxn ang="T113">
                          <a:pos x="T46" y="T47"/>
                        </a:cxn>
                        <a:cxn ang="T114">
                          <a:pos x="T48" y="T49"/>
                        </a:cxn>
                        <a:cxn ang="T115">
                          <a:pos x="T50" y="T51"/>
                        </a:cxn>
                        <a:cxn ang="T116">
                          <a:pos x="T52" y="T53"/>
                        </a:cxn>
                        <a:cxn ang="T117">
                          <a:pos x="T54" y="T55"/>
                        </a:cxn>
                        <a:cxn ang="T118">
                          <a:pos x="T56" y="T57"/>
                        </a:cxn>
                        <a:cxn ang="T119">
                          <a:pos x="T58" y="T59"/>
                        </a:cxn>
                        <a:cxn ang="T120">
                          <a:pos x="T60" y="T61"/>
                        </a:cxn>
                        <a:cxn ang="T121">
                          <a:pos x="T62" y="T63"/>
                        </a:cxn>
                        <a:cxn ang="T122">
                          <a:pos x="T64" y="T65"/>
                        </a:cxn>
                        <a:cxn ang="T123">
                          <a:pos x="T66" y="T67"/>
                        </a:cxn>
                        <a:cxn ang="T124">
                          <a:pos x="T68" y="T69"/>
                        </a:cxn>
                        <a:cxn ang="T125">
                          <a:pos x="T70" y="T71"/>
                        </a:cxn>
                        <a:cxn ang="T126">
                          <a:pos x="T72" y="T73"/>
                        </a:cxn>
                        <a:cxn ang="T127">
                          <a:pos x="T74" y="T75"/>
                        </a:cxn>
                        <a:cxn ang="T128">
                          <a:pos x="T76" y="T77"/>
                        </a:cxn>
                        <a:cxn ang="T129">
                          <a:pos x="T78" y="T79"/>
                        </a:cxn>
                        <a:cxn ang="T130">
                          <a:pos x="T80" y="T81"/>
                        </a:cxn>
                        <a:cxn ang="T131">
                          <a:pos x="T82" y="T83"/>
                        </a:cxn>
                        <a:cxn ang="T132">
                          <a:pos x="T84" y="T85"/>
                        </a:cxn>
                        <a:cxn ang="T133">
                          <a:pos x="T86" y="T87"/>
                        </a:cxn>
                        <a:cxn ang="T134">
                          <a:pos x="T88" y="T89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=""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>
                        <a:solidFill>
                          <a:srgbClr val="2F1311"/>
                        </a:solidFill>
                      </a:endParaRPr>
                    </a:p>
                  </p:txBody>
                </p:sp>
                <p:sp>
                  <p:nvSpPr>
                    <p:cNvPr id="1085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657" y="376"/>
                      <a:ext cx="865" cy="2071"/>
                    </a:xfrm>
                    <a:custGeom>
                      <a:avLst/>
                      <a:gdLst>
                        <a:gd name="T0" fmla="*/ 785 w 865"/>
                        <a:gd name="T1" fmla="*/ 530 h 2071"/>
                        <a:gd name="T2" fmla="*/ 797 w 865"/>
                        <a:gd name="T3" fmla="*/ 350 h 2071"/>
                        <a:gd name="T4" fmla="*/ 863 w 865"/>
                        <a:gd name="T5" fmla="*/ 206 h 2071"/>
                        <a:gd name="T6" fmla="*/ 809 w 865"/>
                        <a:gd name="T7" fmla="*/ 218 h 2071"/>
                        <a:gd name="T8" fmla="*/ 749 w 865"/>
                        <a:gd name="T9" fmla="*/ 218 h 2071"/>
                        <a:gd name="T10" fmla="*/ 683 w 865"/>
                        <a:gd name="T11" fmla="*/ 116 h 2071"/>
                        <a:gd name="T12" fmla="*/ 611 w 865"/>
                        <a:gd name="T13" fmla="*/ 32 h 2071"/>
                        <a:gd name="T14" fmla="*/ 509 w 865"/>
                        <a:gd name="T15" fmla="*/ 2 h 2071"/>
                        <a:gd name="T16" fmla="*/ 407 w 865"/>
                        <a:gd name="T17" fmla="*/ 20 h 2071"/>
                        <a:gd name="T18" fmla="*/ 281 w 865"/>
                        <a:gd name="T19" fmla="*/ 74 h 2071"/>
                        <a:gd name="T20" fmla="*/ 173 w 865"/>
                        <a:gd name="T21" fmla="*/ 206 h 2071"/>
                        <a:gd name="T22" fmla="*/ 119 w 865"/>
                        <a:gd name="T23" fmla="*/ 404 h 2071"/>
                        <a:gd name="T24" fmla="*/ 131 w 865"/>
                        <a:gd name="T25" fmla="*/ 590 h 2071"/>
                        <a:gd name="T26" fmla="*/ 173 w 865"/>
                        <a:gd name="T27" fmla="*/ 782 h 2071"/>
                        <a:gd name="T28" fmla="*/ 197 w 865"/>
                        <a:gd name="T29" fmla="*/ 884 h 2071"/>
                        <a:gd name="T30" fmla="*/ 167 w 865"/>
                        <a:gd name="T31" fmla="*/ 986 h 2071"/>
                        <a:gd name="T32" fmla="*/ 65 w 865"/>
                        <a:gd name="T33" fmla="*/ 1124 h 2071"/>
                        <a:gd name="T34" fmla="*/ 17 w 865"/>
                        <a:gd name="T35" fmla="*/ 1298 h 2071"/>
                        <a:gd name="T36" fmla="*/ 5 w 865"/>
                        <a:gd name="T37" fmla="*/ 1550 h 2071"/>
                        <a:gd name="T38" fmla="*/ 47 w 865"/>
                        <a:gd name="T39" fmla="*/ 1748 h 2071"/>
                        <a:gd name="T40" fmla="*/ 131 w 865"/>
                        <a:gd name="T41" fmla="*/ 1898 h 2071"/>
                        <a:gd name="T42" fmla="*/ 299 w 865"/>
                        <a:gd name="T43" fmla="*/ 1988 h 2071"/>
                        <a:gd name="T44" fmla="*/ 425 w 865"/>
                        <a:gd name="T45" fmla="*/ 1982 h 2071"/>
                        <a:gd name="T46" fmla="*/ 467 w 865"/>
                        <a:gd name="T47" fmla="*/ 1994 h 2071"/>
                        <a:gd name="T48" fmla="*/ 497 w 865"/>
                        <a:gd name="T49" fmla="*/ 2066 h 2071"/>
                        <a:gd name="T50" fmla="*/ 497 w 865"/>
                        <a:gd name="T51" fmla="*/ 1964 h 2071"/>
                        <a:gd name="T52" fmla="*/ 557 w 865"/>
                        <a:gd name="T53" fmla="*/ 1778 h 2071"/>
                        <a:gd name="T54" fmla="*/ 617 w 865"/>
                        <a:gd name="T55" fmla="*/ 1658 h 2071"/>
                        <a:gd name="T56" fmla="*/ 581 w 865"/>
                        <a:gd name="T57" fmla="*/ 1700 h 2071"/>
                        <a:gd name="T58" fmla="*/ 515 w 865"/>
                        <a:gd name="T59" fmla="*/ 1820 h 2071"/>
                        <a:gd name="T60" fmla="*/ 407 w 865"/>
                        <a:gd name="T61" fmla="*/ 1904 h 2071"/>
                        <a:gd name="T62" fmla="*/ 269 w 865"/>
                        <a:gd name="T63" fmla="*/ 1898 h 2071"/>
                        <a:gd name="T64" fmla="*/ 179 w 865"/>
                        <a:gd name="T65" fmla="*/ 1814 h 2071"/>
                        <a:gd name="T66" fmla="*/ 113 w 865"/>
                        <a:gd name="T67" fmla="*/ 1640 h 2071"/>
                        <a:gd name="T68" fmla="*/ 107 w 865"/>
                        <a:gd name="T69" fmla="*/ 1394 h 2071"/>
                        <a:gd name="T70" fmla="*/ 137 w 865"/>
                        <a:gd name="T71" fmla="*/ 1190 h 2071"/>
                        <a:gd name="T72" fmla="*/ 203 w 865"/>
                        <a:gd name="T73" fmla="*/ 1070 h 2071"/>
                        <a:gd name="T74" fmla="*/ 323 w 865"/>
                        <a:gd name="T75" fmla="*/ 1022 h 2071"/>
                        <a:gd name="T76" fmla="*/ 509 w 865"/>
                        <a:gd name="T77" fmla="*/ 1076 h 2071"/>
                        <a:gd name="T78" fmla="*/ 611 w 865"/>
                        <a:gd name="T79" fmla="*/ 1124 h 2071"/>
                        <a:gd name="T80" fmla="*/ 665 w 865"/>
                        <a:gd name="T81" fmla="*/ 1100 h 2071"/>
                        <a:gd name="T82" fmla="*/ 659 w 865"/>
                        <a:gd name="T83" fmla="*/ 1046 h 2071"/>
                        <a:gd name="T84" fmla="*/ 611 w 865"/>
                        <a:gd name="T85" fmla="*/ 1004 h 2071"/>
                        <a:gd name="T86" fmla="*/ 497 w 865"/>
                        <a:gd name="T87" fmla="*/ 980 h 2071"/>
                        <a:gd name="T88" fmla="*/ 323 w 865"/>
                        <a:gd name="T89" fmla="*/ 896 h 2071"/>
                        <a:gd name="T90" fmla="*/ 233 w 865"/>
                        <a:gd name="T91" fmla="*/ 680 h 2071"/>
                        <a:gd name="T92" fmla="*/ 209 w 865"/>
                        <a:gd name="T93" fmla="*/ 416 h 2071"/>
                        <a:gd name="T94" fmla="*/ 317 w 865"/>
                        <a:gd name="T95" fmla="*/ 170 h 2071"/>
                        <a:gd name="T96" fmla="*/ 485 w 865"/>
                        <a:gd name="T97" fmla="*/ 110 h 2071"/>
                        <a:gd name="T98" fmla="*/ 617 w 865"/>
                        <a:gd name="T99" fmla="*/ 164 h 2071"/>
                        <a:gd name="T100" fmla="*/ 707 w 865"/>
                        <a:gd name="T101" fmla="*/ 290 h 2071"/>
                        <a:gd name="T102" fmla="*/ 737 w 865"/>
                        <a:gd name="T103" fmla="*/ 428 h 2071"/>
                        <a:gd name="T104" fmla="*/ 773 w 865"/>
                        <a:gd name="T105" fmla="*/ 602 h 2071"/>
                        <a:gd name="T106" fmla="*/ 809 w 865"/>
                        <a:gd name="T107" fmla="*/ 584 h 2071"/>
                        <a:gd name="T108" fmla="*/ 785 w 865"/>
                        <a:gd name="T109" fmla="*/ 530 h 2071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60000 65536"/>
                        <a:gd name="T148" fmla="*/ 0 60000 65536"/>
                        <a:gd name="T149" fmla="*/ 0 60000 65536"/>
                        <a:gd name="T150" fmla="*/ 0 60000 65536"/>
                        <a:gd name="T151" fmla="*/ 0 60000 65536"/>
                        <a:gd name="T152" fmla="*/ 0 60000 65536"/>
                        <a:gd name="T153" fmla="*/ 0 60000 65536"/>
                        <a:gd name="T154" fmla="*/ 0 60000 65536"/>
                        <a:gd name="T155" fmla="*/ 0 60000 65536"/>
                        <a:gd name="T156" fmla="*/ 0 60000 65536"/>
                        <a:gd name="T157" fmla="*/ 0 60000 65536"/>
                        <a:gd name="T158" fmla="*/ 0 60000 65536"/>
                        <a:gd name="T159" fmla="*/ 0 60000 65536"/>
                        <a:gd name="T160" fmla="*/ 0 60000 65536"/>
                        <a:gd name="T161" fmla="*/ 0 60000 65536"/>
                        <a:gd name="T162" fmla="*/ 0 60000 65536"/>
                        <a:gd name="T163" fmla="*/ 0 60000 65536"/>
                        <a:gd name="T164" fmla="*/ 0 60000 65536"/>
                      </a:gdLst>
                      <a:ahLst/>
                      <a:cxnLst>
                        <a:cxn ang="T110">
                          <a:pos x="T0" y="T1"/>
                        </a:cxn>
                        <a:cxn ang="T111">
                          <a:pos x="T2" y="T3"/>
                        </a:cxn>
                        <a:cxn ang="T112">
                          <a:pos x="T4" y="T5"/>
                        </a:cxn>
                        <a:cxn ang="T113">
                          <a:pos x="T6" y="T7"/>
                        </a:cxn>
                        <a:cxn ang="T114">
                          <a:pos x="T8" y="T9"/>
                        </a:cxn>
                        <a:cxn ang="T115">
                          <a:pos x="T10" y="T11"/>
                        </a:cxn>
                        <a:cxn ang="T116">
                          <a:pos x="T12" y="T13"/>
                        </a:cxn>
                        <a:cxn ang="T117">
                          <a:pos x="T14" y="T15"/>
                        </a:cxn>
                        <a:cxn ang="T118">
                          <a:pos x="T16" y="T17"/>
                        </a:cxn>
                        <a:cxn ang="T119">
                          <a:pos x="T18" y="T19"/>
                        </a:cxn>
                        <a:cxn ang="T120">
                          <a:pos x="T20" y="T21"/>
                        </a:cxn>
                        <a:cxn ang="T121">
                          <a:pos x="T22" y="T23"/>
                        </a:cxn>
                        <a:cxn ang="T122">
                          <a:pos x="T24" y="T25"/>
                        </a:cxn>
                        <a:cxn ang="T123">
                          <a:pos x="T26" y="T27"/>
                        </a:cxn>
                        <a:cxn ang="T124">
                          <a:pos x="T28" y="T29"/>
                        </a:cxn>
                        <a:cxn ang="T125">
                          <a:pos x="T30" y="T31"/>
                        </a:cxn>
                        <a:cxn ang="T126">
                          <a:pos x="T32" y="T33"/>
                        </a:cxn>
                        <a:cxn ang="T127">
                          <a:pos x="T34" y="T35"/>
                        </a:cxn>
                        <a:cxn ang="T128">
                          <a:pos x="T36" y="T37"/>
                        </a:cxn>
                        <a:cxn ang="T129">
                          <a:pos x="T38" y="T39"/>
                        </a:cxn>
                        <a:cxn ang="T130">
                          <a:pos x="T40" y="T41"/>
                        </a:cxn>
                        <a:cxn ang="T131">
                          <a:pos x="T42" y="T43"/>
                        </a:cxn>
                        <a:cxn ang="T132">
                          <a:pos x="T44" y="T45"/>
                        </a:cxn>
                        <a:cxn ang="T133">
                          <a:pos x="T46" y="T47"/>
                        </a:cxn>
                        <a:cxn ang="T134">
                          <a:pos x="T48" y="T49"/>
                        </a:cxn>
                        <a:cxn ang="T135">
                          <a:pos x="T50" y="T51"/>
                        </a:cxn>
                        <a:cxn ang="T136">
                          <a:pos x="T52" y="T53"/>
                        </a:cxn>
                        <a:cxn ang="T137">
                          <a:pos x="T54" y="T55"/>
                        </a:cxn>
                        <a:cxn ang="T138">
                          <a:pos x="T56" y="T57"/>
                        </a:cxn>
                        <a:cxn ang="T139">
                          <a:pos x="T58" y="T59"/>
                        </a:cxn>
                        <a:cxn ang="T140">
                          <a:pos x="T60" y="T61"/>
                        </a:cxn>
                        <a:cxn ang="T141">
                          <a:pos x="T62" y="T63"/>
                        </a:cxn>
                        <a:cxn ang="T142">
                          <a:pos x="T64" y="T65"/>
                        </a:cxn>
                        <a:cxn ang="T143">
                          <a:pos x="T66" y="T67"/>
                        </a:cxn>
                        <a:cxn ang="T144">
                          <a:pos x="T68" y="T69"/>
                        </a:cxn>
                        <a:cxn ang="T145">
                          <a:pos x="T70" y="T71"/>
                        </a:cxn>
                        <a:cxn ang="T146">
                          <a:pos x="T72" y="T73"/>
                        </a:cxn>
                        <a:cxn ang="T147">
                          <a:pos x="T74" y="T75"/>
                        </a:cxn>
                        <a:cxn ang="T148">
                          <a:pos x="T76" y="T77"/>
                        </a:cxn>
                        <a:cxn ang="T149">
                          <a:pos x="T78" y="T79"/>
                        </a:cxn>
                        <a:cxn ang="T150">
                          <a:pos x="T80" y="T81"/>
                        </a:cxn>
                        <a:cxn ang="T151">
                          <a:pos x="T82" y="T83"/>
                        </a:cxn>
                        <a:cxn ang="T152">
                          <a:pos x="T84" y="T85"/>
                        </a:cxn>
                        <a:cxn ang="T153">
                          <a:pos x="T86" y="T87"/>
                        </a:cxn>
                        <a:cxn ang="T154">
                          <a:pos x="T88" y="T89"/>
                        </a:cxn>
                        <a:cxn ang="T155">
                          <a:pos x="T90" y="T91"/>
                        </a:cxn>
                        <a:cxn ang="T156">
                          <a:pos x="T92" y="T93"/>
                        </a:cxn>
                        <a:cxn ang="T157">
                          <a:pos x="T94" y="T95"/>
                        </a:cxn>
                        <a:cxn ang="T158">
                          <a:pos x="T96" y="T97"/>
                        </a:cxn>
                        <a:cxn ang="T159">
                          <a:pos x="T98" y="T99"/>
                        </a:cxn>
                        <a:cxn ang="T160">
                          <a:pos x="T100" y="T101"/>
                        </a:cxn>
                        <a:cxn ang="T161">
                          <a:pos x="T102" y="T103"/>
                        </a:cxn>
                        <a:cxn ang="T162">
                          <a:pos x="T104" y="T105"/>
                        </a:cxn>
                        <a:cxn ang="T163">
                          <a:pos x="T106" y="T107"/>
                        </a:cxn>
                        <a:cxn ang="T164">
                          <a:pos x="T108" y="T109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=""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>
                        <a:solidFill>
                          <a:srgbClr val="2F1311"/>
                        </a:solidFill>
                      </a:endParaRPr>
                    </a:p>
                  </p:txBody>
                </p:sp>
              </p:grpSp>
              <p:sp>
                <p:nvSpPr>
                  <p:cNvPr id="1078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400" y="1428"/>
                    <a:ext cx="168" cy="246"/>
                  </a:xfrm>
                  <a:prstGeom prst="ellipse">
                    <a:avLst/>
                  </a:pr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ru-RU">
                      <a:solidFill>
                        <a:srgbClr val="2F1311"/>
                      </a:solidFill>
                    </a:endParaRPr>
                  </a:p>
                </p:txBody>
              </p:sp>
              <p:sp>
                <p:nvSpPr>
                  <p:cNvPr id="1079" name="Freeform 13"/>
                  <p:cNvSpPr>
                    <a:spLocks/>
                  </p:cNvSpPr>
                  <p:nvPr/>
                </p:nvSpPr>
                <p:spPr bwMode="auto">
                  <a:xfrm>
                    <a:off x="2595" y="741"/>
                    <a:ext cx="266" cy="521"/>
                  </a:xfrm>
                  <a:custGeom>
                    <a:avLst/>
                    <a:gdLst>
                      <a:gd name="T0" fmla="*/ 3 w 266"/>
                      <a:gd name="T1" fmla="*/ 483 h 521"/>
                      <a:gd name="T2" fmla="*/ 27 w 266"/>
                      <a:gd name="T3" fmla="*/ 273 h 521"/>
                      <a:gd name="T4" fmla="*/ 111 w 266"/>
                      <a:gd name="T5" fmla="*/ 45 h 521"/>
                      <a:gd name="T6" fmla="*/ 183 w 266"/>
                      <a:gd name="T7" fmla="*/ 3 h 521"/>
                      <a:gd name="T8" fmla="*/ 237 w 266"/>
                      <a:gd name="T9" fmla="*/ 39 h 521"/>
                      <a:gd name="T10" fmla="*/ 261 w 266"/>
                      <a:gd name="T11" fmla="*/ 129 h 521"/>
                      <a:gd name="T12" fmla="*/ 207 w 266"/>
                      <a:gd name="T13" fmla="*/ 273 h 521"/>
                      <a:gd name="T14" fmla="*/ 105 w 266"/>
                      <a:gd name="T15" fmla="*/ 477 h 521"/>
                      <a:gd name="T16" fmla="*/ 45 w 266"/>
                      <a:gd name="T17" fmla="*/ 501 h 521"/>
                      <a:gd name="T18" fmla="*/ 3 w 266"/>
                      <a:gd name="T19" fmla="*/ 483 h 521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=""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ru-RU">
                      <a:solidFill>
                        <a:srgbClr val="2F1311"/>
                      </a:solidFill>
                    </a:endParaRPr>
                  </a:p>
                </p:txBody>
              </p:sp>
              <p:sp>
                <p:nvSpPr>
                  <p:cNvPr id="1080" name="Freeform 14"/>
                  <p:cNvSpPr>
                    <a:spLocks/>
                  </p:cNvSpPr>
                  <p:nvPr/>
                </p:nvSpPr>
                <p:spPr bwMode="auto">
                  <a:xfrm>
                    <a:off x="2672" y="1593"/>
                    <a:ext cx="392" cy="340"/>
                  </a:xfrm>
                  <a:custGeom>
                    <a:avLst/>
                    <a:gdLst>
                      <a:gd name="T0" fmla="*/ 100 w 392"/>
                      <a:gd name="T1" fmla="*/ 201 h 340"/>
                      <a:gd name="T2" fmla="*/ 16 w 392"/>
                      <a:gd name="T3" fmla="*/ 87 h 340"/>
                      <a:gd name="T4" fmla="*/ 4 w 392"/>
                      <a:gd name="T5" fmla="*/ 45 h 340"/>
                      <a:gd name="T6" fmla="*/ 28 w 392"/>
                      <a:gd name="T7" fmla="*/ 3 h 340"/>
                      <a:gd name="T8" fmla="*/ 130 w 392"/>
                      <a:gd name="T9" fmla="*/ 27 h 340"/>
                      <a:gd name="T10" fmla="*/ 250 w 392"/>
                      <a:gd name="T11" fmla="*/ 75 h 340"/>
                      <a:gd name="T12" fmla="*/ 364 w 392"/>
                      <a:gd name="T13" fmla="*/ 159 h 340"/>
                      <a:gd name="T14" fmla="*/ 388 w 392"/>
                      <a:gd name="T15" fmla="*/ 273 h 340"/>
                      <a:gd name="T16" fmla="*/ 340 w 392"/>
                      <a:gd name="T17" fmla="*/ 333 h 340"/>
                      <a:gd name="T18" fmla="*/ 244 w 392"/>
                      <a:gd name="T19" fmla="*/ 315 h 340"/>
                      <a:gd name="T20" fmla="*/ 100 w 392"/>
                      <a:gd name="T21" fmla="*/ 201 h 340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</a:gdLst>
                    <a:ahLst/>
                    <a:cxnLst>
                      <a:cxn ang="T22">
                        <a:pos x="T0" y="T1"/>
                      </a:cxn>
                      <a:cxn ang="T23">
                        <a:pos x="T2" y="T3"/>
                      </a:cxn>
                      <a:cxn ang="T24">
                        <a:pos x="T4" y="T5"/>
                      </a:cxn>
                      <a:cxn ang="T25">
                        <a:pos x="T6" y="T7"/>
                      </a:cxn>
                      <a:cxn ang="T26">
                        <a:pos x="T8" y="T9"/>
                      </a:cxn>
                      <a:cxn ang="T27">
                        <a:pos x="T10" y="T11"/>
                      </a:cxn>
                      <a:cxn ang="T28">
                        <a:pos x="T12" y="T13"/>
                      </a:cxn>
                      <a:cxn ang="T29">
                        <a:pos x="T14" y="T15"/>
                      </a:cxn>
                      <a:cxn ang="T30">
                        <a:pos x="T16" y="T17"/>
                      </a:cxn>
                      <a:cxn ang="T31">
                        <a:pos x="T18" y="T19"/>
                      </a:cxn>
                      <a:cxn ang="T32">
                        <a:pos x="T20" y="T2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=""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ru-RU">
                      <a:solidFill>
                        <a:srgbClr val="2F1311"/>
                      </a:solidFill>
                    </a:endParaRPr>
                  </a:p>
                </p:txBody>
              </p:sp>
              <p:sp>
                <p:nvSpPr>
                  <p:cNvPr id="1081" name="Freeform 15"/>
                  <p:cNvSpPr>
                    <a:spLocks/>
                  </p:cNvSpPr>
                  <p:nvPr/>
                </p:nvSpPr>
                <p:spPr bwMode="auto">
                  <a:xfrm>
                    <a:off x="2412" y="1929"/>
                    <a:ext cx="151" cy="558"/>
                  </a:xfrm>
                  <a:custGeom>
                    <a:avLst/>
                    <a:gdLst>
                      <a:gd name="T0" fmla="*/ 18 w 151"/>
                      <a:gd name="T1" fmla="*/ 165 h 558"/>
                      <a:gd name="T2" fmla="*/ 42 w 151"/>
                      <a:gd name="T3" fmla="*/ 39 h 558"/>
                      <a:gd name="T4" fmla="*/ 66 w 151"/>
                      <a:gd name="T5" fmla="*/ 3 h 558"/>
                      <a:gd name="T6" fmla="*/ 108 w 151"/>
                      <a:gd name="T7" fmla="*/ 27 h 558"/>
                      <a:gd name="T8" fmla="*/ 138 w 151"/>
                      <a:gd name="T9" fmla="*/ 165 h 558"/>
                      <a:gd name="T10" fmla="*/ 144 w 151"/>
                      <a:gd name="T11" fmla="*/ 423 h 558"/>
                      <a:gd name="T12" fmla="*/ 96 w 151"/>
                      <a:gd name="T13" fmla="*/ 543 h 558"/>
                      <a:gd name="T14" fmla="*/ 24 w 151"/>
                      <a:gd name="T15" fmla="*/ 513 h 558"/>
                      <a:gd name="T16" fmla="*/ 0 w 151"/>
                      <a:gd name="T17" fmla="*/ 315 h 558"/>
                      <a:gd name="T18" fmla="*/ 18 w 151"/>
                      <a:gd name="T19" fmla="*/ 165 h 558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=""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ru-RU">
                      <a:solidFill>
                        <a:srgbClr val="2F1311"/>
                      </a:solidFill>
                    </a:endParaRPr>
                  </a:p>
                </p:txBody>
              </p:sp>
              <p:sp>
                <p:nvSpPr>
                  <p:cNvPr id="1082" name="Freeform 16"/>
                  <p:cNvSpPr>
                    <a:spLocks/>
                  </p:cNvSpPr>
                  <p:nvPr/>
                </p:nvSpPr>
                <p:spPr bwMode="auto">
                  <a:xfrm>
                    <a:off x="1907" y="1589"/>
                    <a:ext cx="392" cy="253"/>
                  </a:xfrm>
                  <a:custGeom>
                    <a:avLst/>
                    <a:gdLst>
                      <a:gd name="T0" fmla="*/ 175 w 392"/>
                      <a:gd name="T1" fmla="*/ 61 h 253"/>
                      <a:gd name="T2" fmla="*/ 307 w 392"/>
                      <a:gd name="T3" fmla="*/ 19 h 253"/>
                      <a:gd name="T4" fmla="*/ 367 w 392"/>
                      <a:gd name="T5" fmla="*/ 7 h 253"/>
                      <a:gd name="T6" fmla="*/ 385 w 392"/>
                      <a:gd name="T7" fmla="*/ 61 h 253"/>
                      <a:gd name="T8" fmla="*/ 325 w 392"/>
                      <a:gd name="T9" fmla="*/ 133 h 253"/>
                      <a:gd name="T10" fmla="*/ 193 w 392"/>
                      <a:gd name="T11" fmla="*/ 223 h 253"/>
                      <a:gd name="T12" fmla="*/ 37 w 392"/>
                      <a:gd name="T13" fmla="*/ 247 h 253"/>
                      <a:gd name="T14" fmla="*/ 1 w 392"/>
                      <a:gd name="T15" fmla="*/ 187 h 253"/>
                      <a:gd name="T16" fmla="*/ 43 w 392"/>
                      <a:gd name="T17" fmla="*/ 115 h 253"/>
                      <a:gd name="T18" fmla="*/ 175 w 392"/>
                      <a:gd name="T19" fmla="*/ 61 h 253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=""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ru-RU">
                      <a:solidFill>
                        <a:srgbClr val="2F1311"/>
                      </a:solidFill>
                    </a:endParaRPr>
                  </a:p>
                </p:txBody>
              </p:sp>
              <p:sp>
                <p:nvSpPr>
                  <p:cNvPr id="1083" name="Freeform 17"/>
                  <p:cNvSpPr>
                    <a:spLocks/>
                  </p:cNvSpPr>
                  <p:nvPr/>
                </p:nvSpPr>
                <p:spPr bwMode="auto">
                  <a:xfrm>
                    <a:off x="2094" y="930"/>
                    <a:ext cx="238" cy="386"/>
                  </a:xfrm>
                  <a:custGeom>
                    <a:avLst/>
                    <a:gdLst>
                      <a:gd name="T0" fmla="*/ 78 w 238"/>
                      <a:gd name="T1" fmla="*/ 270 h 386"/>
                      <a:gd name="T2" fmla="*/ 24 w 238"/>
                      <a:gd name="T3" fmla="*/ 192 h 386"/>
                      <a:gd name="T4" fmla="*/ 0 w 238"/>
                      <a:gd name="T5" fmla="*/ 96 h 386"/>
                      <a:gd name="T6" fmla="*/ 24 w 238"/>
                      <a:gd name="T7" fmla="*/ 12 h 386"/>
                      <a:gd name="T8" fmla="*/ 120 w 238"/>
                      <a:gd name="T9" fmla="*/ 24 h 386"/>
                      <a:gd name="T10" fmla="*/ 180 w 238"/>
                      <a:gd name="T11" fmla="*/ 132 h 386"/>
                      <a:gd name="T12" fmla="*/ 234 w 238"/>
                      <a:gd name="T13" fmla="*/ 306 h 386"/>
                      <a:gd name="T14" fmla="*/ 204 w 238"/>
                      <a:gd name="T15" fmla="*/ 378 h 386"/>
                      <a:gd name="T16" fmla="*/ 168 w 238"/>
                      <a:gd name="T17" fmla="*/ 354 h 386"/>
                      <a:gd name="T18" fmla="*/ 78 w 238"/>
                      <a:gd name="T19" fmla="*/ 270 h 38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=""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ru-RU">
                      <a:solidFill>
                        <a:srgbClr val="2F1311"/>
                      </a:solidFill>
                    </a:endParaRPr>
                  </a:p>
                </p:txBody>
              </p:sp>
            </p:grpSp>
            <p:pic>
              <p:nvPicPr>
                <p:cNvPr id="1069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>
                  <a:extLst>
                    <a:ext uri="{28A0092B-C50C-407E-A947-70E740481C1C}">
                      <a14:useLocalDpi xmlns=""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070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>
                  <a:extLst>
                    <a:ext uri="{28A0092B-C50C-407E-A947-70E740481C1C}">
                      <a14:useLocalDpi xmlns=""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071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>
                  <a:extLst>
                    <a:ext uri="{28A0092B-C50C-407E-A947-70E740481C1C}">
                      <a14:useLocalDpi xmlns=""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072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>
                  <a:extLst>
                    <a:ext uri="{28A0092B-C50C-407E-A947-70E740481C1C}">
                      <a14:useLocalDpi xmlns=""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073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>
                  <a:extLst>
                    <a:ext uri="{28A0092B-C50C-407E-A947-70E740481C1C}">
                      <a14:useLocalDpi xmlns=""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074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>
                  <a:extLst>
                    <a:ext uri="{28A0092B-C50C-407E-A947-70E740481C1C}">
                      <a14:useLocalDpi xmlns=""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075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>
                  <a:extLst>
                    <a:ext uri="{28A0092B-C50C-407E-A947-70E740481C1C}">
                      <a14:useLocalDpi xmlns=""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076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>
                  <a:extLst>
                    <a:ext uri="{28A0092B-C50C-407E-A947-70E740481C1C}">
                      <a14:useLocalDpi xmlns=""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grpSp>
            <p:nvGrpSpPr>
              <p:cNvPr id="1048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1049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>
                  <a:extLst>
                    <a:ext uri="{28A0092B-C50C-407E-A947-70E740481C1C}">
                      <a14:useLocalDpi xmlns=""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050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>
                  <a:extLst>
                    <a:ext uri="{28A0092B-C50C-407E-A947-70E740481C1C}">
                      <a14:useLocalDpi xmlns=""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051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>
                  <a:extLst>
                    <a:ext uri="{28A0092B-C50C-407E-A947-70E740481C1C}">
                      <a14:useLocalDpi xmlns=""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052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>
                  <a:extLst>
                    <a:ext uri="{28A0092B-C50C-407E-A947-70E740481C1C}">
                      <a14:useLocalDpi xmlns=""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053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>
                  <a:extLst>
                    <a:ext uri="{28A0092B-C50C-407E-A947-70E740481C1C}">
                      <a14:useLocalDpi xmlns=""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054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>
                  <a:extLst>
                    <a:ext uri="{28A0092B-C50C-407E-A947-70E740481C1C}">
                      <a14:useLocalDpi xmlns=""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055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>
                  <a:extLst>
                    <a:ext uri="{28A0092B-C50C-407E-A947-70E740481C1C}">
                      <a14:useLocalDpi xmlns=""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056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>
                  <a:extLst>
                    <a:ext uri="{28A0092B-C50C-407E-A947-70E740481C1C}">
                      <a14:useLocalDpi xmlns=""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057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>
                  <a:extLst>
                    <a:ext uri="{28A0092B-C50C-407E-A947-70E740481C1C}">
                      <a14:useLocalDpi xmlns=""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058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>
                  <a:extLst>
                    <a:ext uri="{28A0092B-C50C-407E-A947-70E740481C1C}">
                      <a14:useLocalDpi xmlns=""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059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>
                  <a:extLst>
                    <a:ext uri="{28A0092B-C50C-407E-A947-70E740481C1C}">
                      <a14:useLocalDpi xmlns=""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060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>
                  <a:extLst>
                    <a:ext uri="{28A0092B-C50C-407E-A947-70E740481C1C}">
                      <a14:useLocalDpi xmlns=""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061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>
                  <a:extLst>
                    <a:ext uri="{28A0092B-C50C-407E-A947-70E740481C1C}">
                      <a14:useLocalDpi xmlns=""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062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>
                  <a:extLst>
                    <a:ext uri="{28A0092B-C50C-407E-A947-70E740481C1C}">
                      <a14:useLocalDpi xmlns=""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063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>
                  <a:extLst>
                    <a:ext uri="{28A0092B-C50C-407E-A947-70E740481C1C}">
                      <a14:useLocalDpi xmlns=""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064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>
                  <a:extLst>
                    <a:ext uri="{28A0092B-C50C-407E-A947-70E740481C1C}">
                      <a14:useLocalDpi xmlns=""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065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>
                  <a:extLst>
                    <a:ext uri="{28A0092B-C50C-407E-A947-70E740481C1C}">
                      <a14:useLocalDpi xmlns=""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066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>
                  <a:extLst>
                    <a:ext uri="{28A0092B-C50C-407E-A947-70E740481C1C}">
                      <a14:useLocalDpi xmlns=""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067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>
                  <a:extLst>
                    <a:ext uri="{28A0092B-C50C-407E-A947-70E740481C1C}">
                      <a14:useLocalDpi xmlns=""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</p:grpSp>
        <p:sp>
          <p:nvSpPr>
            <p:cNvPr id="1036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>
                <a:gd name="T0" fmla="*/ 372 w 750"/>
                <a:gd name="T1" fmla="*/ 154 h 1222"/>
                <a:gd name="T2" fmla="*/ 378 w 750"/>
                <a:gd name="T3" fmla="*/ 412 h 1222"/>
                <a:gd name="T4" fmla="*/ 312 w 750"/>
                <a:gd name="T5" fmla="*/ 724 h 1222"/>
                <a:gd name="T6" fmla="*/ 138 w 750"/>
                <a:gd name="T7" fmla="*/ 928 h 1222"/>
                <a:gd name="T8" fmla="*/ 0 w 750"/>
                <a:gd name="T9" fmla="*/ 976 h 1222"/>
                <a:gd name="T10" fmla="*/ 0 w 750"/>
                <a:gd name="T11" fmla="*/ 1222 h 1222"/>
                <a:gd name="T12" fmla="*/ 750 w 750"/>
                <a:gd name="T13" fmla="*/ 1222 h 1222"/>
                <a:gd name="T14" fmla="*/ 750 w 750"/>
                <a:gd name="T15" fmla="*/ 178 h 1222"/>
                <a:gd name="T16" fmla="*/ 372 w 750"/>
                <a:gd name="T17" fmla="*/ 154 h 122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2F1311"/>
                </a:solidFill>
              </a:endParaRPr>
            </a:p>
          </p:txBody>
        </p:sp>
        <p:sp>
          <p:nvSpPr>
            <p:cNvPr id="28719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>
                <a:gd name="T0" fmla="*/ 0 w 768"/>
                <a:gd name="T1" fmla="*/ 1260 h 1260"/>
                <a:gd name="T2" fmla="*/ 0 w 768"/>
                <a:gd name="T3" fmla="*/ 1134 h 1260"/>
                <a:gd name="T4" fmla="*/ 210 w 768"/>
                <a:gd name="T5" fmla="*/ 1032 h 1260"/>
                <a:gd name="T6" fmla="*/ 324 w 768"/>
                <a:gd name="T7" fmla="*/ 918 h 1260"/>
                <a:gd name="T8" fmla="*/ 414 w 768"/>
                <a:gd name="T9" fmla="*/ 714 h 1260"/>
                <a:gd name="T10" fmla="*/ 450 w 768"/>
                <a:gd name="T11" fmla="*/ 456 h 1260"/>
                <a:gd name="T12" fmla="*/ 438 w 768"/>
                <a:gd name="T13" fmla="*/ 258 h 1260"/>
                <a:gd name="T14" fmla="*/ 684 w 768"/>
                <a:gd name="T15" fmla="*/ 0 h 1260"/>
                <a:gd name="T16" fmla="*/ 768 w 768"/>
                <a:gd name="T17" fmla="*/ 18 h 1260"/>
                <a:gd name="T18" fmla="*/ 768 w 768"/>
                <a:gd name="T19" fmla="*/ 1254 h 1260"/>
                <a:gd name="T20" fmla="*/ 0 w 768"/>
                <a:gd name="T21" fmla="*/ 1260 h 1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2F1311"/>
                </a:solidFill>
              </a:endParaRPr>
            </a:p>
          </p:txBody>
        </p:sp>
        <p:sp>
          <p:nvSpPr>
            <p:cNvPr id="28720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>
                <a:gd name="T0" fmla="*/ 550 w 776"/>
                <a:gd name="T1" fmla="*/ 115 h 2543"/>
                <a:gd name="T2" fmla="*/ 460 w 776"/>
                <a:gd name="T3" fmla="*/ 529 h 2543"/>
                <a:gd name="T4" fmla="*/ 298 w 776"/>
                <a:gd name="T5" fmla="*/ 925 h 2543"/>
                <a:gd name="T6" fmla="*/ 76 w 776"/>
                <a:gd name="T7" fmla="*/ 1267 h 2543"/>
                <a:gd name="T8" fmla="*/ 4 w 776"/>
                <a:gd name="T9" fmla="*/ 1339 h 2543"/>
                <a:gd name="T10" fmla="*/ 100 w 776"/>
                <a:gd name="T11" fmla="*/ 1351 h 2543"/>
                <a:gd name="T12" fmla="*/ 286 w 776"/>
                <a:gd name="T13" fmla="*/ 1399 h 2543"/>
                <a:gd name="T14" fmla="*/ 394 w 776"/>
                <a:gd name="T15" fmla="*/ 1525 h 2543"/>
                <a:gd name="T16" fmla="*/ 478 w 776"/>
                <a:gd name="T17" fmla="*/ 1705 h 2543"/>
                <a:gd name="T18" fmla="*/ 478 w 776"/>
                <a:gd name="T19" fmla="*/ 1969 h 2543"/>
                <a:gd name="T20" fmla="*/ 370 w 776"/>
                <a:gd name="T21" fmla="*/ 2263 h 2543"/>
                <a:gd name="T22" fmla="*/ 124 w 776"/>
                <a:gd name="T23" fmla="*/ 2479 h 2543"/>
                <a:gd name="T24" fmla="*/ 22 w 776"/>
                <a:gd name="T25" fmla="*/ 2515 h 2543"/>
                <a:gd name="T26" fmla="*/ 196 w 776"/>
                <a:gd name="T27" fmla="*/ 2533 h 2543"/>
                <a:gd name="T28" fmla="*/ 388 w 776"/>
                <a:gd name="T29" fmla="*/ 2455 h 2543"/>
                <a:gd name="T30" fmla="*/ 502 w 776"/>
                <a:gd name="T31" fmla="*/ 2299 h 2543"/>
                <a:gd name="T32" fmla="*/ 598 w 776"/>
                <a:gd name="T33" fmla="*/ 2197 h 2543"/>
                <a:gd name="T34" fmla="*/ 694 w 776"/>
                <a:gd name="T35" fmla="*/ 2197 h 2543"/>
                <a:gd name="T36" fmla="*/ 742 w 776"/>
                <a:gd name="T37" fmla="*/ 2230 h 2543"/>
                <a:gd name="T38" fmla="*/ 712 w 776"/>
                <a:gd name="T39" fmla="*/ 2137 h 2543"/>
                <a:gd name="T40" fmla="*/ 664 w 776"/>
                <a:gd name="T41" fmla="*/ 1807 h 2543"/>
                <a:gd name="T42" fmla="*/ 670 w 776"/>
                <a:gd name="T43" fmla="*/ 1561 h 2543"/>
                <a:gd name="T44" fmla="*/ 718 w 776"/>
                <a:gd name="T45" fmla="*/ 1393 h 2543"/>
                <a:gd name="T46" fmla="*/ 748 w 776"/>
                <a:gd name="T47" fmla="*/ 1219 h 2543"/>
                <a:gd name="T48" fmla="*/ 550 w 776"/>
                <a:gd name="T49" fmla="*/ 115 h 2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2F1311"/>
                </a:solidFill>
              </a:endParaRPr>
            </a:p>
          </p:txBody>
        </p:sp>
        <p:sp>
          <p:nvSpPr>
            <p:cNvPr id="1039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>
                <a:gd name="T0" fmla="*/ 486 w 617"/>
                <a:gd name="T1" fmla="*/ 3 h 1376"/>
                <a:gd name="T2" fmla="*/ 402 w 617"/>
                <a:gd name="T3" fmla="*/ 381 h 1376"/>
                <a:gd name="T4" fmla="*/ 216 w 617"/>
                <a:gd name="T5" fmla="*/ 777 h 1376"/>
                <a:gd name="T6" fmla="*/ 0 w 617"/>
                <a:gd name="T7" fmla="*/ 1119 h 1376"/>
                <a:gd name="T8" fmla="*/ 102 w 617"/>
                <a:gd name="T9" fmla="*/ 1101 h 1376"/>
                <a:gd name="T10" fmla="*/ 282 w 617"/>
                <a:gd name="T11" fmla="*/ 1119 h 1376"/>
                <a:gd name="T12" fmla="*/ 378 w 617"/>
                <a:gd name="T13" fmla="*/ 1185 h 1376"/>
                <a:gd name="T14" fmla="*/ 432 w 617"/>
                <a:gd name="T15" fmla="*/ 1269 h 1376"/>
                <a:gd name="T16" fmla="*/ 444 w 617"/>
                <a:gd name="T17" fmla="*/ 1365 h 1376"/>
                <a:gd name="T18" fmla="*/ 498 w 617"/>
                <a:gd name="T19" fmla="*/ 1203 h 1376"/>
                <a:gd name="T20" fmla="*/ 564 w 617"/>
                <a:gd name="T21" fmla="*/ 825 h 1376"/>
                <a:gd name="T22" fmla="*/ 606 w 617"/>
                <a:gd name="T23" fmla="*/ 363 h 1376"/>
                <a:gd name="T24" fmla="*/ 486 w 617"/>
                <a:gd name="T25" fmla="*/ 3 h 137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15" cstate="print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2F1311"/>
                </a:solidFill>
              </a:endParaRPr>
            </a:p>
          </p:txBody>
        </p:sp>
        <p:sp>
          <p:nvSpPr>
            <p:cNvPr id="1040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>
                <a:gd name="T0" fmla="*/ 42 w 576"/>
                <a:gd name="T1" fmla="*/ 61 h 3180"/>
                <a:gd name="T2" fmla="*/ 156 w 576"/>
                <a:gd name="T3" fmla="*/ 517 h 3180"/>
                <a:gd name="T4" fmla="*/ 288 w 576"/>
                <a:gd name="T5" fmla="*/ 991 h 3180"/>
                <a:gd name="T6" fmla="*/ 414 w 576"/>
                <a:gd name="T7" fmla="*/ 1435 h 3180"/>
                <a:gd name="T8" fmla="*/ 576 w 576"/>
                <a:gd name="T9" fmla="*/ 1807 h 3180"/>
                <a:gd name="T10" fmla="*/ 576 w 576"/>
                <a:gd name="T11" fmla="*/ 3055 h 3180"/>
                <a:gd name="T12" fmla="*/ 414 w 576"/>
                <a:gd name="T13" fmla="*/ 2557 h 3180"/>
                <a:gd name="T14" fmla="*/ 252 w 576"/>
                <a:gd name="T15" fmla="*/ 1765 h 3180"/>
                <a:gd name="T16" fmla="*/ 126 w 576"/>
                <a:gd name="T17" fmla="*/ 961 h 3180"/>
                <a:gd name="T18" fmla="*/ 12 w 576"/>
                <a:gd name="T19" fmla="*/ 151 h 3180"/>
                <a:gd name="T20" fmla="*/ 42 w 576"/>
                <a:gd name="T21" fmla="*/ 61 h 318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15" cstate="print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2F1311"/>
                </a:solidFill>
              </a:endParaRPr>
            </a:p>
          </p:txBody>
        </p:sp>
        <p:sp>
          <p:nvSpPr>
            <p:cNvPr id="1041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>
                <a:gd name="T0" fmla="*/ 69 w 573"/>
                <a:gd name="T1" fmla="*/ 63 h 1935"/>
                <a:gd name="T2" fmla="*/ 207 w 573"/>
                <a:gd name="T3" fmla="*/ 549 h 1935"/>
                <a:gd name="T4" fmla="*/ 381 w 573"/>
                <a:gd name="T5" fmla="*/ 1101 h 1935"/>
                <a:gd name="T6" fmla="*/ 573 w 573"/>
                <a:gd name="T7" fmla="*/ 1575 h 1935"/>
                <a:gd name="T8" fmla="*/ 573 w 573"/>
                <a:gd name="T9" fmla="*/ 1935 h 1935"/>
                <a:gd name="T10" fmla="*/ 321 w 573"/>
                <a:gd name="T11" fmla="*/ 1449 h 1935"/>
                <a:gd name="T12" fmla="*/ 147 w 573"/>
                <a:gd name="T13" fmla="*/ 699 h 1935"/>
                <a:gd name="T14" fmla="*/ 15 w 573"/>
                <a:gd name="T15" fmla="*/ 171 h 1935"/>
                <a:gd name="T16" fmla="*/ 69 w 573"/>
                <a:gd name="T17" fmla="*/ 63 h 193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2F1311"/>
                </a:solidFill>
              </a:endParaRPr>
            </a:p>
          </p:txBody>
        </p:sp>
        <p:sp>
          <p:nvSpPr>
            <p:cNvPr id="1042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>
                <a:gd name="T0" fmla="*/ 0 w 363"/>
                <a:gd name="T1" fmla="*/ 2094 h 2112"/>
                <a:gd name="T2" fmla="*/ 66 w 363"/>
                <a:gd name="T3" fmla="*/ 1992 h 2112"/>
                <a:gd name="T4" fmla="*/ 150 w 363"/>
                <a:gd name="T5" fmla="*/ 1464 h 2112"/>
                <a:gd name="T6" fmla="*/ 234 w 363"/>
                <a:gd name="T7" fmla="*/ 678 h 2112"/>
                <a:gd name="T8" fmla="*/ 324 w 363"/>
                <a:gd name="T9" fmla="*/ 0 h 2112"/>
                <a:gd name="T10" fmla="*/ 0 w 363"/>
                <a:gd name="T11" fmla="*/ 0 h 2112"/>
                <a:gd name="T12" fmla="*/ 0 w 363"/>
                <a:gd name="T13" fmla="*/ 2094 h 21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2F1311"/>
                </a:solidFill>
              </a:endParaRPr>
            </a:p>
          </p:txBody>
        </p:sp>
        <p:sp>
          <p:nvSpPr>
            <p:cNvPr id="28725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>
                <a:gd name="T0" fmla="*/ 0 w 363"/>
                <a:gd name="T1" fmla="*/ 2094 h 2112"/>
                <a:gd name="T2" fmla="*/ 66 w 363"/>
                <a:gd name="T3" fmla="*/ 1992 h 2112"/>
                <a:gd name="T4" fmla="*/ 150 w 363"/>
                <a:gd name="T5" fmla="*/ 1464 h 2112"/>
                <a:gd name="T6" fmla="*/ 234 w 363"/>
                <a:gd name="T7" fmla="*/ 678 h 2112"/>
                <a:gd name="T8" fmla="*/ 324 w 363"/>
                <a:gd name="T9" fmla="*/ 0 h 2112"/>
                <a:gd name="T10" fmla="*/ 0 w 363"/>
                <a:gd name="T11" fmla="*/ 0 h 2112"/>
                <a:gd name="T12" fmla="*/ 0 w 363"/>
                <a:gd name="T13" fmla="*/ 2094 h 2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2F1311"/>
                </a:solidFill>
              </a:endParaRPr>
            </a:p>
          </p:txBody>
        </p:sp>
        <p:sp>
          <p:nvSpPr>
            <p:cNvPr id="1044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ru-RU">
                <a:solidFill>
                  <a:srgbClr val="2F1311"/>
                </a:solidFill>
              </a:endParaRPr>
            </a:p>
          </p:txBody>
        </p:sp>
        <p:sp>
          <p:nvSpPr>
            <p:cNvPr id="28727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>
                <a:gd name="T0" fmla="*/ 1 w 692"/>
                <a:gd name="T1" fmla="*/ 357 h 378"/>
                <a:gd name="T2" fmla="*/ 109 w 692"/>
                <a:gd name="T3" fmla="*/ 341 h 378"/>
                <a:gd name="T4" fmla="*/ 241 w 692"/>
                <a:gd name="T5" fmla="*/ 305 h 378"/>
                <a:gd name="T6" fmla="*/ 353 w 692"/>
                <a:gd name="T7" fmla="*/ 209 h 378"/>
                <a:gd name="T8" fmla="*/ 429 w 692"/>
                <a:gd name="T9" fmla="*/ 89 h 378"/>
                <a:gd name="T10" fmla="*/ 493 w 692"/>
                <a:gd name="T11" fmla="*/ 17 h 378"/>
                <a:gd name="T12" fmla="*/ 577 w 692"/>
                <a:gd name="T13" fmla="*/ 1 h 378"/>
                <a:gd name="T14" fmla="*/ 629 w 692"/>
                <a:gd name="T15" fmla="*/ 21 h 378"/>
                <a:gd name="T16" fmla="*/ 673 w 692"/>
                <a:gd name="T17" fmla="*/ 65 h 378"/>
                <a:gd name="T18" fmla="*/ 673 w 692"/>
                <a:gd name="T19" fmla="*/ 137 h 378"/>
                <a:gd name="T20" fmla="*/ 561 w 692"/>
                <a:gd name="T21" fmla="*/ 225 h 378"/>
                <a:gd name="T22" fmla="*/ 425 w 692"/>
                <a:gd name="T23" fmla="*/ 297 h 378"/>
                <a:gd name="T24" fmla="*/ 245 w 692"/>
                <a:gd name="T25" fmla="*/ 357 h 378"/>
                <a:gd name="T26" fmla="*/ 113 w 692"/>
                <a:gd name="T27" fmla="*/ 377 h 378"/>
                <a:gd name="T28" fmla="*/ 1 w 692"/>
                <a:gd name="T29" fmla="*/ 357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2F1311"/>
                </a:solidFill>
              </a:endParaRPr>
            </a:p>
          </p:txBody>
        </p:sp>
        <p:sp>
          <p:nvSpPr>
            <p:cNvPr id="1046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T0" fmla="*/ 852 w 21600"/>
                <a:gd name="T1" fmla="*/ 0 h 21600"/>
                <a:gd name="T2" fmla="*/ 432 w 21600"/>
                <a:gd name="T3" fmla="*/ 1 h 21600"/>
                <a:gd name="T4" fmla="*/ 12 w 21600"/>
                <a:gd name="T5" fmla="*/ 0 h 21600"/>
                <a:gd name="T6" fmla="*/ 432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105 w 21600"/>
                <a:gd name="T13" fmla="*/ 2130 h 21600"/>
                <a:gd name="T14" fmla="*/ 19495 w 21600"/>
                <a:gd name="T15" fmla="*/ 1947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2F1311"/>
                </a:solidFill>
              </a:endParaRPr>
            </a:p>
          </p:txBody>
        </p:sp>
      </p:grpSp>
      <p:sp>
        <p:nvSpPr>
          <p:cNvPr id="1027" name="Rectangle 57"/>
          <p:cNvSpPr>
            <a:spLocks noGrp="1" noChangeArrowheads="1"/>
          </p:cNvSpPr>
          <p:nvPr>
            <p:ph type="title"/>
          </p:nvPr>
        </p:nvSpPr>
        <p:spPr bwMode="auto">
          <a:xfrm>
            <a:off x="219075" y="227013"/>
            <a:ext cx="747712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5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3525" y="1598613"/>
            <a:ext cx="7386638" cy="4497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8731" name="Rectangle 5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2050"/>
            <a:ext cx="1782763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2F1311"/>
              </a:solidFill>
            </a:endParaRPr>
          </a:p>
        </p:txBody>
      </p:sp>
      <p:sp>
        <p:nvSpPr>
          <p:cNvPr id="28732" name="Rectangle 6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57425" y="6248400"/>
            <a:ext cx="3455988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2F1311"/>
              </a:solidFill>
            </a:endParaRPr>
          </a:p>
        </p:txBody>
      </p:sp>
      <p:sp>
        <p:nvSpPr>
          <p:cNvPr id="28733" name="Rectangle 6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867400" y="6248400"/>
            <a:ext cx="1755775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2BA6418-E99B-4CD2-BFFE-BA7366704343}" type="slidenum">
              <a:rPr lang="ru-RU">
                <a:solidFill>
                  <a:srgbClr val="2F1311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2F131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62346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6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80000"/>
        <a:buBlip>
          <a:blip r:embed="rId17"/>
        </a:buBlip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70000"/>
        <a:buBlip>
          <a:blip r:embed="rId18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solidFill>
            <a:schemeClr val="accent6">
              <a:lumMod val="75000"/>
            </a:schemeClr>
          </a:solidFill>
        </p:spPr>
        <p:txBody>
          <a:bodyPr>
            <a:noAutofit/>
          </a:bodyPr>
          <a:lstStyle/>
          <a:p>
            <a:r>
              <a:rPr lang="ru-RU" sz="4000" dirty="0" smtClean="0"/>
              <a:t>Урок русского языка.</a:t>
            </a:r>
            <a:endParaRPr lang="ru-RU" sz="40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14400"/>
            <a:ext cx="3810000" cy="3810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Дуга 8"/>
          <p:cNvSpPr/>
          <p:nvPr/>
        </p:nvSpPr>
        <p:spPr>
          <a:xfrm>
            <a:off x="3886200" y="4114800"/>
            <a:ext cx="45719" cy="45719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2743200" y="1676400"/>
            <a:ext cx="6400800" cy="1752600"/>
          </a:xfrm>
        </p:spPr>
        <p:txBody>
          <a:bodyPr>
            <a:normAutofit fontScale="85000" lnSpcReduction="20000"/>
          </a:bodyPr>
          <a:lstStyle/>
          <a:p>
            <a:r>
              <a:rPr lang="ru-RU" u="sng" dirty="0" smtClean="0"/>
              <a:t>Девиз нашего урока:</a:t>
            </a:r>
            <a:endParaRPr lang="ru-RU" dirty="0" smtClean="0"/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Ум и сердце в работу вложи,</a:t>
            </a:r>
          </a:p>
          <a:p>
            <a:r>
              <a:rPr lang="ru-RU" dirty="0" smtClean="0"/>
              <a:t>Каждой секундой в труде дорожи.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75000"/>
            </a:schemeClr>
          </a:solidFill>
        </p:spPr>
        <p:txBody>
          <a:bodyPr>
            <a:noAutofit/>
          </a:bodyPr>
          <a:lstStyle/>
          <a:p>
            <a:r>
              <a:rPr lang="ru-RU" sz="3600" dirty="0" smtClean="0"/>
              <a:t>Работа с учебником</a:t>
            </a:r>
            <a:endParaRPr lang="ru-RU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990600" y="1981200"/>
            <a:ext cx="2057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-ИК-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53000" y="2057400"/>
            <a:ext cx="2057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-ЕК-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1462110"/>
          </a:xfrm>
        </p:spPr>
        <p:txBody>
          <a:bodyPr>
            <a:normAutofit fontScale="90000"/>
          </a:bodyPr>
          <a:lstStyle/>
          <a:p>
            <a:r>
              <a:rPr lang="ru-RU" u="sng" dirty="0" smtClean="0">
                <a:solidFill>
                  <a:srgbClr val="FF0000"/>
                </a:solidFill>
              </a:rPr>
              <a:t/>
            </a:r>
            <a:br>
              <a:rPr lang="ru-RU" u="sng" dirty="0" smtClean="0">
                <a:solidFill>
                  <a:srgbClr val="FF0000"/>
                </a:solidFill>
              </a:rPr>
            </a:br>
            <a:r>
              <a:rPr lang="ru-RU" u="sng" dirty="0" smtClean="0">
                <a:solidFill>
                  <a:srgbClr val="FF0000"/>
                </a:solidFill>
              </a:rPr>
              <a:t/>
            </a:r>
            <a:br>
              <a:rPr lang="ru-RU" u="sng" dirty="0" smtClean="0">
                <a:solidFill>
                  <a:srgbClr val="FF0000"/>
                </a:solidFill>
              </a:rPr>
            </a:br>
            <a:r>
              <a:rPr lang="ru-RU" u="sng" dirty="0" smtClean="0">
                <a:solidFill>
                  <a:schemeClr val="bg1"/>
                </a:solidFill>
              </a:rPr>
              <a:t>Исправьте ошибки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09800" y="2895600"/>
            <a:ext cx="5562600" cy="3411551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3600" dirty="0" err="1" smtClean="0"/>
              <a:t>кармашик</a:t>
            </a:r>
            <a:r>
              <a:rPr lang="ru-RU" sz="3600" dirty="0" smtClean="0"/>
              <a:t> (                         ) </a:t>
            </a:r>
          </a:p>
          <a:p>
            <a:pPr marL="0" indent="0">
              <a:buNone/>
            </a:pPr>
            <a:r>
              <a:rPr lang="ru-RU" sz="3600" dirty="0" smtClean="0"/>
              <a:t>слоник       (                          )</a:t>
            </a:r>
          </a:p>
          <a:p>
            <a:pPr>
              <a:buNone/>
            </a:pPr>
            <a:r>
              <a:rPr lang="ru-RU" sz="3600" dirty="0" err="1" smtClean="0"/>
              <a:t>хвостек</a:t>
            </a:r>
            <a:r>
              <a:rPr lang="ru-RU" sz="3600" dirty="0" smtClean="0"/>
              <a:t>      (                         )</a:t>
            </a:r>
          </a:p>
          <a:p>
            <a:pPr>
              <a:buNone/>
            </a:pPr>
            <a:r>
              <a:rPr lang="ru-RU" sz="3600" dirty="0" smtClean="0"/>
              <a:t>лучик         (                         ) </a:t>
            </a:r>
          </a:p>
          <a:p>
            <a:pPr>
              <a:buNone/>
            </a:pPr>
            <a:r>
              <a:rPr lang="ru-RU" sz="3600" dirty="0" err="1" smtClean="0"/>
              <a:t>кузнечек</a:t>
            </a:r>
            <a:r>
              <a:rPr lang="ru-RU" sz="3600" dirty="0" smtClean="0"/>
              <a:t>    (                        ) </a:t>
            </a:r>
          </a:p>
        </p:txBody>
      </p:sp>
    </p:spTree>
    <p:extLst>
      <p:ext uri="{BB962C8B-B14F-4D97-AF65-F5344CB8AC3E}">
        <p14:creationId xmlns="" xmlns:p14="http://schemas.microsoft.com/office/powerpoint/2010/main" val="4095099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09600" y="1981200"/>
          <a:ext cx="7467599" cy="2057400"/>
        </p:xfrm>
        <a:graphic>
          <a:graphicData uri="http://schemas.openxmlformats.org/drawingml/2006/table">
            <a:tbl>
              <a:tblPr/>
              <a:tblGrid>
                <a:gridCol w="1484473"/>
                <a:gridCol w="1484473"/>
                <a:gridCol w="1509146"/>
                <a:gridCol w="1484473"/>
                <a:gridCol w="1505034"/>
              </a:tblGrid>
              <a:tr h="10287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5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endParaRPr lang="ru-RU" sz="54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5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</a:t>
                      </a:r>
                      <a:endParaRPr lang="ru-RU" sz="54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5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</a:t>
                      </a:r>
                      <a:endParaRPr lang="ru-RU" sz="54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5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4</a:t>
                      </a:r>
                      <a:endParaRPr lang="ru-RU" sz="54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5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5</a:t>
                      </a:r>
                      <a:endParaRPr lang="ru-RU" sz="54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0287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5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е</a:t>
                      </a:r>
                      <a:endParaRPr lang="ru-RU" sz="54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5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е</a:t>
                      </a:r>
                      <a:endParaRPr lang="ru-RU" sz="54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5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и</a:t>
                      </a:r>
                      <a:endParaRPr lang="ru-RU" sz="54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5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е</a:t>
                      </a:r>
                      <a:endParaRPr lang="ru-RU" sz="54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5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и</a:t>
                      </a:r>
                      <a:endParaRPr lang="ru-RU" sz="54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071895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Содержимое 4" descr="hmvFNS34ie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15092"/>
          <a:stretch>
            <a:fillRect/>
          </a:stretch>
        </p:blipFill>
        <p:spPr>
          <a:xfrm>
            <a:off x="151341" y="1447800"/>
            <a:ext cx="8078259" cy="5144295"/>
          </a:xfrm>
        </p:spPr>
      </p:pic>
    </p:spTree>
    <p:extLst>
      <p:ext uri="{BB962C8B-B14F-4D97-AF65-F5344CB8AC3E}">
        <p14:creationId xmlns="" xmlns:p14="http://schemas.microsoft.com/office/powerpoint/2010/main" val="1572494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7848600" cy="1447800"/>
          </a:xfrm>
        </p:spPr>
        <p:txBody>
          <a:bodyPr>
            <a:normAutofit/>
          </a:bodyPr>
          <a:lstStyle/>
          <a:p>
            <a:pPr lvl="0">
              <a:spcBef>
                <a:spcPct val="20000"/>
              </a:spcBef>
            </a:pP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981588"/>
          </a:xfrm>
        </p:spPr>
        <p:txBody>
          <a:bodyPr>
            <a:normAutofit fontScale="70000" lnSpcReduction="20000"/>
          </a:bodyPr>
          <a:lstStyle/>
          <a:p>
            <a:r>
              <a:rPr lang="ru-RU" u="sng" dirty="0" smtClean="0">
                <a:solidFill>
                  <a:srgbClr val="00B050"/>
                </a:solidFill>
              </a:rPr>
              <a:t>«</a:t>
            </a:r>
            <a:r>
              <a:rPr lang="ru-RU" u="sng" dirty="0">
                <a:solidFill>
                  <a:srgbClr val="00B050"/>
                </a:solidFill>
              </a:rPr>
              <a:t>Легкое</a:t>
            </a:r>
            <a:r>
              <a:rPr lang="ru-RU" dirty="0">
                <a:solidFill>
                  <a:srgbClr val="00B050"/>
                </a:solidFill>
              </a:rPr>
              <a:t>»- </a:t>
            </a:r>
            <a:r>
              <a:rPr lang="ru-RU" dirty="0"/>
              <a:t>вставьте  гласную, выделите суффикс.</a:t>
            </a:r>
            <a:br>
              <a:rPr lang="ru-RU" dirty="0"/>
            </a:br>
            <a:r>
              <a:rPr lang="ru-RU" i="1" dirty="0" err="1" smtClean="0"/>
              <a:t>Нос.к</a:t>
            </a:r>
            <a:r>
              <a:rPr lang="ru-RU" i="1" dirty="0"/>
              <a:t>, </a:t>
            </a:r>
            <a:r>
              <a:rPr lang="ru-RU" i="1" dirty="0" err="1" smtClean="0"/>
              <a:t>щеноч.к</a:t>
            </a:r>
            <a:r>
              <a:rPr lang="ru-RU" i="1" dirty="0"/>
              <a:t>, </a:t>
            </a:r>
            <a:r>
              <a:rPr lang="ru-RU" i="1" dirty="0" err="1" smtClean="0"/>
              <a:t>чулоч.к</a:t>
            </a:r>
            <a:r>
              <a:rPr lang="ru-RU" i="1" dirty="0"/>
              <a:t>, </a:t>
            </a:r>
            <a:r>
              <a:rPr lang="ru-RU" i="1" dirty="0" err="1" smtClean="0"/>
              <a:t>рот.к</a:t>
            </a:r>
            <a:r>
              <a:rPr lang="ru-RU" i="1" dirty="0"/>
              <a:t>, </a:t>
            </a:r>
            <a:r>
              <a:rPr lang="ru-RU" i="1" dirty="0" err="1" smtClean="0"/>
              <a:t>кружоч.к</a:t>
            </a:r>
            <a:r>
              <a:rPr lang="ru-RU" i="1" dirty="0"/>
              <a:t>, </a:t>
            </a:r>
            <a:r>
              <a:rPr lang="ru-RU" i="1" dirty="0" err="1" smtClean="0"/>
              <a:t>носоч.к</a:t>
            </a:r>
            <a:r>
              <a:rPr lang="ru-RU" i="1" dirty="0"/>
              <a:t>, </a:t>
            </a:r>
            <a:r>
              <a:rPr lang="ru-RU" i="1" dirty="0" err="1" smtClean="0"/>
              <a:t>кусоч.к</a:t>
            </a:r>
            <a:r>
              <a:rPr lang="ru-RU" i="1" dirty="0" smtClean="0"/>
              <a:t>.</a:t>
            </a:r>
          </a:p>
          <a:p>
            <a:endParaRPr lang="ru-RU" i="1" dirty="0"/>
          </a:p>
          <a:p>
            <a:r>
              <a:rPr lang="ru-RU" dirty="0"/>
              <a:t> </a:t>
            </a:r>
            <a:r>
              <a:rPr lang="ru-RU" u="sng" dirty="0">
                <a:solidFill>
                  <a:srgbClr val="7030A0"/>
                </a:solidFill>
              </a:rPr>
              <a:t>«Средней сложности» </a:t>
            </a:r>
            <a:r>
              <a:rPr lang="ru-RU" dirty="0"/>
              <a:t>– образуйте однокоренные слова используя суффиксы – </a:t>
            </a:r>
            <a:r>
              <a:rPr lang="ru-RU" dirty="0" err="1"/>
              <a:t>ик</a:t>
            </a:r>
            <a:r>
              <a:rPr lang="ru-RU" dirty="0"/>
              <a:t>-, -</a:t>
            </a:r>
            <a:r>
              <a:rPr lang="ru-RU" dirty="0" err="1"/>
              <a:t>ек</a:t>
            </a:r>
            <a:r>
              <a:rPr lang="ru-RU" dirty="0"/>
              <a:t>-.</a:t>
            </a:r>
          </a:p>
          <a:p>
            <a:r>
              <a:rPr lang="ru-RU" i="1" dirty="0"/>
              <a:t>Орех, шарф, горох, комар, кусок, корабль, парашют</a:t>
            </a:r>
            <a:r>
              <a:rPr lang="ru-RU" i="1" dirty="0" smtClean="0"/>
              <a:t>.</a:t>
            </a:r>
          </a:p>
          <a:p>
            <a:endParaRPr lang="ru-RU" i="1" dirty="0"/>
          </a:p>
          <a:p>
            <a:r>
              <a:rPr lang="ru-RU" dirty="0" smtClean="0">
                <a:solidFill>
                  <a:srgbClr val="FFC000"/>
                </a:solidFill>
              </a:rPr>
              <a:t> </a:t>
            </a:r>
            <a:r>
              <a:rPr lang="ru-RU" u="sng" dirty="0" smtClean="0">
                <a:solidFill>
                  <a:srgbClr val="FF0000"/>
                </a:solidFill>
              </a:rPr>
              <a:t>«Сложное»-</a:t>
            </a:r>
            <a:r>
              <a:rPr lang="ru-RU" dirty="0" smtClean="0"/>
              <a:t>выпишите из предложений слова, орфограмма которых соответствует теме урока.</a:t>
            </a:r>
          </a:p>
          <a:p>
            <a:r>
              <a:rPr lang="ru-RU" i="1" dirty="0" smtClean="0"/>
              <a:t>Пон</a:t>
            </a:r>
            <a:r>
              <a:rPr lang="ru-RU" i="1" dirty="0"/>
              <a:t>е</a:t>
            </a:r>
            <a:r>
              <a:rPr lang="ru-RU" i="1" dirty="0" smtClean="0"/>
              <a:t>сла Красная </a:t>
            </a:r>
            <a:r>
              <a:rPr lang="ru-RU" i="1" dirty="0" err="1" smtClean="0"/>
              <a:t>Шапо.ка</a:t>
            </a:r>
            <a:r>
              <a:rPr lang="ru-RU" i="1" dirty="0" smtClean="0"/>
              <a:t> бабушке </a:t>
            </a:r>
            <a:r>
              <a:rPr lang="ru-RU" i="1" dirty="0" err="1" smtClean="0"/>
              <a:t>пир.жок</a:t>
            </a:r>
            <a:r>
              <a:rPr lang="ru-RU" i="1" dirty="0" smtClean="0"/>
              <a:t> и </a:t>
            </a:r>
            <a:r>
              <a:rPr lang="ru-RU" i="1" dirty="0" err="1" smtClean="0"/>
              <a:t>горшоч.к</a:t>
            </a:r>
            <a:r>
              <a:rPr lang="ru-RU" i="1" dirty="0" smtClean="0"/>
              <a:t> масла. </a:t>
            </a:r>
            <a:r>
              <a:rPr lang="ru-RU" i="1" dirty="0" err="1" smtClean="0"/>
              <a:t>Тр</a:t>
            </a:r>
            <a:r>
              <a:rPr lang="ru-RU" i="1" dirty="0" err="1"/>
              <a:t>.</a:t>
            </a:r>
            <a:r>
              <a:rPr lang="ru-RU" i="1" dirty="0" err="1" smtClean="0"/>
              <a:t>пинка</a:t>
            </a:r>
            <a:r>
              <a:rPr lang="ru-RU" i="1" dirty="0" smtClean="0"/>
              <a:t> спускалась в </a:t>
            </a:r>
            <a:r>
              <a:rPr lang="ru-RU" i="1" dirty="0" err="1" smtClean="0"/>
              <a:t>овраж</a:t>
            </a:r>
            <a:r>
              <a:rPr lang="ru-RU" i="1" dirty="0" err="1"/>
              <a:t>.</a:t>
            </a:r>
            <a:r>
              <a:rPr lang="ru-RU" i="1" dirty="0" err="1" smtClean="0"/>
              <a:t>к</a:t>
            </a:r>
            <a:r>
              <a:rPr lang="ru-RU" i="1" dirty="0" smtClean="0"/>
              <a:t>. </a:t>
            </a:r>
            <a:r>
              <a:rPr lang="ru-RU" i="1" dirty="0" err="1" smtClean="0"/>
              <a:t>Выр.с</a:t>
            </a:r>
            <a:r>
              <a:rPr lang="ru-RU" i="1" dirty="0" smtClean="0"/>
              <a:t> на </a:t>
            </a:r>
            <a:r>
              <a:rPr lang="ru-RU" i="1" dirty="0" err="1" smtClean="0"/>
              <a:t>гря</a:t>
            </a:r>
            <a:r>
              <a:rPr lang="ru-RU" i="1" dirty="0" err="1"/>
              <a:t>.</a:t>
            </a:r>
            <a:r>
              <a:rPr lang="ru-RU" i="1" dirty="0" err="1" smtClean="0"/>
              <a:t>ке</a:t>
            </a:r>
            <a:r>
              <a:rPr lang="ru-RU" i="1" dirty="0" smtClean="0"/>
              <a:t> </a:t>
            </a:r>
            <a:r>
              <a:rPr lang="ru-RU" i="1" dirty="0" err="1" smtClean="0"/>
              <a:t>ду-шистый</a:t>
            </a:r>
            <a:r>
              <a:rPr lang="ru-RU" i="1" dirty="0" smtClean="0"/>
              <a:t>  </a:t>
            </a:r>
            <a:r>
              <a:rPr lang="ru-RU" i="1" dirty="0" err="1" smtClean="0"/>
              <a:t>горош</a:t>
            </a:r>
            <a:r>
              <a:rPr lang="ru-RU" i="1" dirty="0" err="1"/>
              <a:t>.</a:t>
            </a:r>
            <a:r>
              <a:rPr lang="ru-RU" i="1" dirty="0" err="1" smtClean="0"/>
              <a:t>к</a:t>
            </a:r>
            <a:r>
              <a:rPr lang="ru-RU" i="1" dirty="0" smtClean="0"/>
              <a:t>. На голубой </a:t>
            </a:r>
            <a:r>
              <a:rPr lang="ru-RU" i="1" dirty="0" err="1" smtClean="0"/>
              <a:t>к.локольч</a:t>
            </a:r>
            <a:r>
              <a:rPr lang="ru-RU" i="1" dirty="0" err="1"/>
              <a:t>.</a:t>
            </a:r>
            <a:r>
              <a:rPr lang="ru-RU" i="1" dirty="0" err="1" smtClean="0"/>
              <a:t>к</a:t>
            </a:r>
            <a:r>
              <a:rPr lang="ru-RU" i="1" dirty="0" smtClean="0"/>
              <a:t> прыгнул зелёный </a:t>
            </a:r>
            <a:r>
              <a:rPr lang="ru-RU" i="1" dirty="0" err="1" smtClean="0"/>
              <a:t>кузнеч</a:t>
            </a:r>
            <a:r>
              <a:rPr lang="ru-RU" i="1" dirty="0" err="1"/>
              <a:t>.</a:t>
            </a:r>
            <a:r>
              <a:rPr lang="ru-RU" i="1" dirty="0" err="1" smtClean="0"/>
              <a:t>к</a:t>
            </a:r>
            <a:r>
              <a:rPr lang="ru-RU" i="1" dirty="0" smtClean="0"/>
              <a:t>. На цветах сидели </a:t>
            </a:r>
            <a:r>
              <a:rPr lang="ru-RU" i="1" dirty="0" err="1" smtClean="0"/>
              <a:t>бабоч.ки</a:t>
            </a:r>
            <a:r>
              <a:rPr lang="ru-RU" dirty="0" smtClean="0"/>
              <a:t>.</a:t>
            </a:r>
          </a:p>
          <a:p>
            <a:endParaRPr lang="en-US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09600" y="381000"/>
            <a:ext cx="76962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ДОМАШНЕЕ ЗАДАНИЕ</a:t>
            </a:r>
            <a:r>
              <a:rPr lang="ru-RU" sz="4000" b="1" dirty="0" smtClean="0">
                <a:solidFill>
                  <a:srgbClr val="FF0000"/>
                </a:solidFill>
              </a:rPr>
              <a:t/>
            </a:r>
            <a:br>
              <a:rPr lang="ru-RU" sz="4000" b="1" dirty="0" smtClean="0">
                <a:solidFill>
                  <a:srgbClr val="FF0000"/>
                </a:solidFill>
              </a:rPr>
            </a:br>
            <a:endParaRPr lang="ru-RU" sz="4000" b="1" dirty="0"/>
          </a:p>
        </p:txBody>
      </p:sp>
    </p:spTree>
    <p:extLst>
      <p:ext uri="{BB962C8B-B14F-4D97-AF65-F5344CB8AC3E}">
        <p14:creationId xmlns="" xmlns:p14="http://schemas.microsoft.com/office/powerpoint/2010/main" val="3923853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2771" name="Picture 9" descr="j0432665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00113" y="4724400"/>
            <a:ext cx="1714500" cy="1714500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9813" name="Picture 4" descr="MCj04281130000[1]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795963" y="4292600"/>
            <a:ext cx="2395537" cy="2357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9814" name="Рисунок 9" descr="Рисунок1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EFFF5"/>
              </a:clrFrom>
              <a:clrTo>
                <a:srgbClr val="FEFFF5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42888"/>
            <a:ext cx="3382963" cy="324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4" name="WordArt 10"/>
          <p:cNvSpPr>
            <a:spLocks noChangeArrowheads="1" noChangeShapeType="1" noTextEdit="1"/>
          </p:cNvSpPr>
          <p:nvPr/>
        </p:nvSpPr>
        <p:spPr bwMode="auto">
          <a:xfrm>
            <a:off x="323850" y="2565400"/>
            <a:ext cx="7915275" cy="1935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i="1" kern="10" dirty="0">
                <a:ln w="28575">
                  <a:solidFill>
                    <a:srgbClr val="CC00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latin typeface="Comic Sans MS"/>
              </a:rPr>
              <a:t>Спасибо за урок!</a:t>
            </a:r>
          </a:p>
        </p:txBody>
      </p:sp>
      <p:grpSp>
        <p:nvGrpSpPr>
          <p:cNvPr id="32775" name="Group 12"/>
          <p:cNvGrpSpPr>
            <a:grpSpLocks/>
          </p:cNvGrpSpPr>
          <p:nvPr/>
        </p:nvGrpSpPr>
        <p:grpSpPr bwMode="auto">
          <a:xfrm>
            <a:off x="5076825" y="476250"/>
            <a:ext cx="2433638" cy="2087563"/>
            <a:chOff x="340" y="2750"/>
            <a:chExt cx="1533" cy="1315"/>
          </a:xfrm>
        </p:grpSpPr>
        <p:pic>
          <p:nvPicPr>
            <p:cNvPr id="32776" name="Picture 5" descr="j043264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54394">
              <a:off x="340" y="2750"/>
              <a:ext cx="1315" cy="13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777" name="Picture 7" descr="j043264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822116">
              <a:off x="793" y="2976"/>
              <a:ext cx="1080" cy="1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="" xmlns:p14="http://schemas.microsoft.com/office/powerpoint/2010/main" val="79932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19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1198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0" fill="hold"/>
                                        <p:tgtEl>
                                          <p:spTgt spid="1198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1690710"/>
          </a:xfrm>
        </p:spPr>
        <p:txBody>
          <a:bodyPr>
            <a:normAutofit/>
          </a:bodyPr>
          <a:lstStyle/>
          <a:p>
            <a:r>
              <a:rPr lang="ru-RU" sz="6000" dirty="0" smtClean="0"/>
              <a:t>Минутка чистописания</a:t>
            </a:r>
            <a:endParaRPr lang="ru-RU" sz="6000" dirty="0"/>
          </a:p>
        </p:txBody>
      </p:sp>
      <p:pic>
        <p:nvPicPr>
          <p:cNvPr id="4" name="Содержимое 3" descr="hello_html_m48a98dbb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28704"/>
          <a:stretch>
            <a:fillRect/>
          </a:stretch>
        </p:blipFill>
        <p:spPr>
          <a:xfrm>
            <a:off x="685800" y="1905000"/>
            <a:ext cx="6858000" cy="4953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838200"/>
            <a:ext cx="9144000" cy="1143008"/>
          </a:xfrm>
        </p:spPr>
        <p:txBody>
          <a:bodyPr>
            <a:noAutofit/>
          </a:bodyPr>
          <a:lstStyle/>
          <a:p>
            <a:r>
              <a:rPr lang="ru-RU" sz="6000" dirty="0" smtClean="0"/>
              <a:t>Словарная работа</a:t>
            </a:r>
            <a:r>
              <a:rPr lang="en-US" sz="6000" dirty="0" smtClean="0"/>
              <a:t/>
            </a:r>
            <a:br>
              <a:rPr lang="en-US" sz="6000" dirty="0" smtClean="0"/>
            </a:br>
            <a:endParaRPr lang="en-US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     </a:t>
            </a:r>
            <a:endParaRPr lang="en-US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295400" y="1828800"/>
          <a:ext cx="6248400" cy="4389120"/>
        </p:xfrm>
        <a:graphic>
          <a:graphicData uri="http://schemas.openxmlformats.org/drawingml/2006/table">
            <a:tbl>
              <a:tblPr/>
              <a:tblGrid>
                <a:gridCol w="6248400"/>
              </a:tblGrid>
              <a:tr h="3352800">
                <a:tc>
                  <a:txBody>
                    <a:bodyPr/>
                    <a:lstStyle/>
                    <a:p>
                      <a:pPr indent="269875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4800" dirty="0" smtClean="0">
                        <a:latin typeface="Times New Roman"/>
                        <a:ea typeface="Times New Roman"/>
                      </a:endParaRPr>
                    </a:p>
                    <a:p>
                      <a:pPr indent="269875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 smtClean="0">
                          <a:latin typeface="Times New Roman"/>
                          <a:ea typeface="Times New Roman"/>
                        </a:rPr>
                        <a:t>пригород</a:t>
                      </a:r>
                    </a:p>
                    <a:p>
                      <a:pPr indent="269875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 smtClean="0">
                          <a:latin typeface="Times New Roman"/>
                          <a:ea typeface="Times New Roman"/>
                        </a:rPr>
                        <a:t>интересный</a:t>
                      </a:r>
                    </a:p>
                    <a:p>
                      <a:pPr indent="269875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 smtClean="0">
                          <a:latin typeface="Times New Roman"/>
                          <a:ea typeface="Times New Roman"/>
                        </a:rPr>
                        <a:t>восемь</a:t>
                      </a:r>
                    </a:p>
                    <a:p>
                      <a:pPr indent="269875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 smtClean="0">
                          <a:latin typeface="Times New Roman"/>
                          <a:ea typeface="Times New Roman"/>
                        </a:rPr>
                        <a:t>килограмм </a:t>
                      </a:r>
                    </a:p>
                    <a:p>
                      <a:pPr indent="269875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 smtClean="0">
                          <a:latin typeface="Times New Roman"/>
                          <a:ea typeface="Times New Roman"/>
                        </a:rPr>
                        <a:t>грамм</a:t>
                      </a:r>
                      <a:endParaRPr lang="ru-RU" sz="4800" dirty="0">
                        <a:latin typeface="Times New Roman"/>
                        <a:ea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920964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5400" dirty="0" smtClean="0"/>
          </a:p>
          <a:p>
            <a:pPr>
              <a:buNone/>
            </a:pPr>
            <a:endParaRPr lang="ru-RU" sz="5400" dirty="0" smtClean="0"/>
          </a:p>
          <a:p>
            <a:pPr>
              <a:buNone/>
            </a:pPr>
            <a:r>
              <a:rPr lang="ru-RU" sz="5400" dirty="0" smtClean="0"/>
              <a:t>пригород     интересный</a:t>
            </a:r>
            <a:endParaRPr lang="ru-RU" sz="5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  </a:t>
            </a:r>
            <a:r>
              <a:rPr lang="ru-RU" sz="5400" dirty="0" smtClean="0"/>
              <a:t>У Буратино в сказке</a:t>
            </a:r>
            <a:br>
              <a:rPr lang="ru-RU" sz="5400" dirty="0" smtClean="0"/>
            </a:br>
            <a:r>
              <a:rPr lang="ru-RU" sz="5400" dirty="0" smtClean="0"/>
              <a:t>Есть ключ…к золотой.</a:t>
            </a:r>
            <a:br>
              <a:rPr lang="ru-RU" sz="5400" dirty="0" smtClean="0"/>
            </a:br>
            <a:r>
              <a:rPr lang="ru-RU" sz="5400" dirty="0" smtClean="0"/>
              <a:t>Откроет этим ключ…ком</a:t>
            </a:r>
            <a:br>
              <a:rPr lang="ru-RU" sz="5400" dirty="0" smtClean="0"/>
            </a:br>
            <a:r>
              <a:rPr lang="ru-RU" sz="5400" dirty="0" err="1" smtClean="0"/>
              <a:t>Замоч</a:t>
            </a:r>
            <a:r>
              <a:rPr lang="ru-RU" sz="5400" dirty="0" smtClean="0"/>
              <a:t>…к нам с тобой.</a:t>
            </a:r>
          </a:p>
          <a:p>
            <a:pPr marL="0" indent="0">
              <a:buNone/>
            </a:pPr>
            <a:endParaRPr lang="en-US" sz="5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20702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Содержимое 7"/>
          <p:cNvSpPr txBox="1">
            <a:spLocks noGrp="1"/>
          </p:cNvSpPr>
          <p:nvPr>
            <p:ph idx="1"/>
          </p:nvPr>
        </p:nvSpPr>
        <p:spPr>
          <a:xfrm>
            <a:off x="381000" y="2209800"/>
            <a:ext cx="784860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i="1" dirty="0" smtClean="0">
                <a:solidFill>
                  <a:srgbClr val="0070C0"/>
                </a:solidFill>
                <a:latin typeface="Monotype Corsiva" pitchFamily="66" charset="0"/>
                <a:cs typeface="MV Boli" pitchFamily="2" charset="0"/>
              </a:rPr>
              <a:t>Я научусь…</a:t>
            </a:r>
          </a:p>
          <a:p>
            <a:r>
              <a:rPr lang="ru-RU" sz="6000" i="1" dirty="0" smtClean="0">
                <a:solidFill>
                  <a:srgbClr val="0070C0"/>
                </a:solidFill>
                <a:latin typeface="Monotype Corsiva" pitchFamily="66" charset="0"/>
                <a:cs typeface="MV Boli" pitchFamily="2" charset="0"/>
              </a:rPr>
              <a:t>Я пойму…</a:t>
            </a:r>
          </a:p>
          <a:p>
            <a:r>
              <a:rPr lang="ru-RU" sz="6000" i="1" dirty="0" smtClean="0">
                <a:solidFill>
                  <a:srgbClr val="0070C0"/>
                </a:solidFill>
                <a:latin typeface="Monotype Corsiva" pitchFamily="66" charset="0"/>
                <a:cs typeface="MV Boli" pitchFamily="2" charset="0"/>
              </a:rPr>
              <a:t>Я смогу…</a:t>
            </a:r>
            <a:endParaRPr lang="ru-RU" sz="6000" i="1" dirty="0">
              <a:solidFill>
                <a:srgbClr val="0070C0"/>
              </a:solidFill>
              <a:latin typeface="Monotype Corsiva" pitchFamily="66" charset="0"/>
              <a:cs typeface="MV Boli" pitchFamily="2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74585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1766910"/>
          </a:xfrm>
        </p:spPr>
        <p:txBody>
          <a:bodyPr/>
          <a:lstStyle/>
          <a:p>
            <a:r>
              <a:rPr lang="ru-RU" dirty="0" smtClean="0"/>
              <a:t>Алгоритм: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           </a:t>
            </a:r>
            <a:endParaRPr lang="ru-RU" sz="4400" dirty="0" smtClean="0"/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Изменить </a:t>
            </a:r>
            <a:r>
              <a:rPr lang="ru-RU" dirty="0" smtClean="0">
                <a:solidFill>
                  <a:prstClr val="black"/>
                </a:solidFill>
              </a:rPr>
              <a:t>форму </a:t>
            </a:r>
            <a:r>
              <a:rPr lang="ru-RU" dirty="0" smtClean="0"/>
              <a:t>слова. </a:t>
            </a:r>
          </a:p>
          <a:p>
            <a:r>
              <a:rPr lang="ru-RU" dirty="0" smtClean="0"/>
              <a:t>Посмотреть выпадает гласная или нет.</a:t>
            </a:r>
          </a:p>
          <a:p>
            <a:r>
              <a:rPr lang="ru-RU" dirty="0" smtClean="0"/>
              <a:t>Если гласная   не выпадает  суффикс  -</a:t>
            </a:r>
            <a:r>
              <a:rPr lang="ru-RU" dirty="0" smtClean="0">
                <a:solidFill>
                  <a:srgbClr val="00B050"/>
                </a:solidFill>
              </a:rPr>
              <a:t>ИК</a:t>
            </a:r>
            <a:r>
              <a:rPr lang="ru-RU" dirty="0" smtClean="0"/>
              <a:t>, если выпадает </a:t>
            </a:r>
            <a:r>
              <a:rPr lang="ru-RU" dirty="0" smtClean="0">
                <a:solidFill>
                  <a:srgbClr val="FF0000"/>
                </a:solidFill>
              </a:rPr>
              <a:t>–ЕК( </a:t>
            </a:r>
            <a:r>
              <a:rPr lang="ru-RU" dirty="0" smtClean="0">
                <a:solidFill>
                  <a:srgbClr val="00B0F0"/>
                </a:solidFill>
              </a:rPr>
              <a:t>Е-</a:t>
            </a:r>
            <a:r>
              <a:rPr lang="ru-RU" b="0" i="1" dirty="0" smtClean="0">
                <a:solidFill>
                  <a:srgbClr val="00B0F0"/>
                </a:solidFill>
              </a:rPr>
              <a:t>беглая</a:t>
            </a:r>
            <a:r>
              <a:rPr lang="ru-RU" dirty="0" smtClean="0">
                <a:solidFill>
                  <a:srgbClr val="FF0000"/>
                </a:solidFill>
              </a:rPr>
              <a:t>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513274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  </a:t>
            </a:r>
            <a:r>
              <a:rPr lang="ru-RU" sz="5400" dirty="0" smtClean="0"/>
              <a:t>У Буратино в сказке</a:t>
            </a:r>
            <a:br>
              <a:rPr lang="ru-RU" sz="5400" dirty="0" smtClean="0"/>
            </a:br>
            <a:r>
              <a:rPr lang="ru-RU" sz="5400" dirty="0" smtClean="0"/>
              <a:t>Есть ключ…к золотой.</a:t>
            </a:r>
            <a:br>
              <a:rPr lang="ru-RU" sz="5400" dirty="0" smtClean="0"/>
            </a:br>
            <a:r>
              <a:rPr lang="ru-RU" sz="5400" dirty="0" smtClean="0"/>
              <a:t>Откроет этим ключ…ком</a:t>
            </a:r>
            <a:br>
              <a:rPr lang="ru-RU" sz="5400" dirty="0" smtClean="0"/>
            </a:br>
            <a:r>
              <a:rPr lang="ru-RU" sz="5400" dirty="0" err="1" smtClean="0"/>
              <a:t>Замоч</a:t>
            </a:r>
            <a:r>
              <a:rPr lang="ru-RU" sz="5400" dirty="0" smtClean="0"/>
              <a:t>…к нам с тобой.</a:t>
            </a:r>
          </a:p>
          <a:p>
            <a:pPr marL="0" indent="0">
              <a:buNone/>
            </a:pPr>
            <a:endParaRPr lang="en-US" sz="5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20702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s://ds04.infourok.ru/uploads/ex/031d/000323e4-4582f4be/img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71600"/>
            <a:ext cx="9144000" cy="5486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750977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102406170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Кимоно">
  <a:themeElements>
    <a:clrScheme name="Кимоно 1">
      <a:dk1>
        <a:srgbClr val="2F1311"/>
      </a:dk1>
      <a:lt1>
        <a:srgbClr val="C16059"/>
      </a:lt1>
      <a:dk2>
        <a:srgbClr val="F7D47D"/>
      </a:dk2>
      <a:lt2>
        <a:srgbClr val="000000"/>
      </a:lt2>
      <a:accent1>
        <a:srgbClr val="D5B781"/>
      </a:accent1>
      <a:accent2>
        <a:srgbClr val="79AF7D"/>
      </a:accent2>
      <a:accent3>
        <a:srgbClr val="DDB6B5"/>
      </a:accent3>
      <a:accent4>
        <a:srgbClr val="270E0D"/>
      </a:accent4>
      <a:accent5>
        <a:srgbClr val="E7D8C1"/>
      </a:accent5>
      <a:accent6>
        <a:srgbClr val="6D9E71"/>
      </a:accent6>
      <a:hlink>
        <a:srgbClr val="F0B854"/>
      </a:hlink>
      <a:folHlink>
        <a:srgbClr val="DC893E"/>
      </a:folHlink>
    </a:clrScheme>
    <a:fontScheme name="Кимоно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имоно 1">
        <a:dk1>
          <a:srgbClr val="2F1311"/>
        </a:dk1>
        <a:lt1>
          <a:srgbClr val="C16059"/>
        </a:lt1>
        <a:dk2>
          <a:srgbClr val="F7D47D"/>
        </a:dk2>
        <a:lt2>
          <a:srgbClr val="000000"/>
        </a:lt2>
        <a:accent1>
          <a:srgbClr val="D5B781"/>
        </a:accent1>
        <a:accent2>
          <a:srgbClr val="79AF7D"/>
        </a:accent2>
        <a:accent3>
          <a:srgbClr val="DDB6B5"/>
        </a:accent3>
        <a:accent4>
          <a:srgbClr val="270E0D"/>
        </a:accent4>
        <a:accent5>
          <a:srgbClr val="E7D8C1"/>
        </a:accent5>
        <a:accent6>
          <a:srgbClr val="6D9E71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2">
        <a:dk1>
          <a:srgbClr val="000000"/>
        </a:dk1>
        <a:lt1>
          <a:srgbClr val="FFFFFF"/>
        </a:lt1>
        <a:dk2>
          <a:srgbClr val="000000"/>
        </a:dk2>
        <a:lt2>
          <a:srgbClr val="F7D47D"/>
        </a:lt2>
        <a:accent1>
          <a:srgbClr val="C19341"/>
        </a:accent1>
        <a:accent2>
          <a:srgbClr val="60A265"/>
        </a:accent2>
        <a:accent3>
          <a:srgbClr val="AAAAAA"/>
        </a:accent3>
        <a:accent4>
          <a:srgbClr val="DADADA"/>
        </a:accent4>
        <a:accent5>
          <a:srgbClr val="DDC8B0"/>
        </a:accent5>
        <a:accent6>
          <a:srgbClr val="56925B"/>
        </a:accent6>
        <a:hlink>
          <a:srgbClr val="EB9F17"/>
        </a:hlink>
        <a:folHlink>
          <a:srgbClr val="CF76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имоно 3">
        <a:dk1>
          <a:srgbClr val="00002E"/>
        </a:dk1>
        <a:lt1>
          <a:srgbClr val="FFFFFF"/>
        </a:lt1>
        <a:dk2>
          <a:srgbClr val="003399"/>
        </a:dk2>
        <a:lt2>
          <a:srgbClr val="F4BC40"/>
        </a:lt2>
        <a:accent1>
          <a:srgbClr val="9280CC"/>
        </a:accent1>
        <a:accent2>
          <a:srgbClr val="BD51A1"/>
        </a:accent2>
        <a:accent3>
          <a:srgbClr val="AAADCA"/>
        </a:accent3>
        <a:accent4>
          <a:srgbClr val="DADADA"/>
        </a:accent4>
        <a:accent5>
          <a:srgbClr val="C7C0E2"/>
        </a:accent5>
        <a:accent6>
          <a:srgbClr val="AB4991"/>
        </a:accent6>
        <a:hlink>
          <a:srgbClr val="CC66FF"/>
        </a:hlink>
        <a:folHlink>
          <a:srgbClr val="824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имоно 4">
        <a:dk1>
          <a:srgbClr val="2F1311"/>
        </a:dk1>
        <a:lt1>
          <a:srgbClr val="7A8E9C"/>
        </a:lt1>
        <a:dk2>
          <a:srgbClr val="FDF4DF"/>
        </a:dk2>
        <a:lt2>
          <a:srgbClr val="3E4A52"/>
        </a:lt2>
        <a:accent1>
          <a:srgbClr val="81ABA0"/>
        </a:accent1>
        <a:accent2>
          <a:srgbClr val="CD817B"/>
        </a:accent2>
        <a:accent3>
          <a:srgbClr val="BEC6CB"/>
        </a:accent3>
        <a:accent4>
          <a:srgbClr val="270E0D"/>
        </a:accent4>
        <a:accent5>
          <a:srgbClr val="C1D2CD"/>
        </a:accent5>
        <a:accent6>
          <a:srgbClr val="BA746F"/>
        </a:accent6>
        <a:hlink>
          <a:srgbClr val="BEBC76"/>
        </a:hlink>
        <a:folHlink>
          <a:srgbClr val="668E6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5">
        <a:dk1>
          <a:srgbClr val="2F1311"/>
        </a:dk1>
        <a:lt1>
          <a:srgbClr val="7A9C7C"/>
        </a:lt1>
        <a:dk2>
          <a:srgbClr val="FBEBC3"/>
        </a:dk2>
        <a:lt2>
          <a:srgbClr val="3C503D"/>
        </a:lt2>
        <a:accent1>
          <a:srgbClr val="D5B781"/>
        </a:accent1>
        <a:accent2>
          <a:srgbClr val="C16059"/>
        </a:accent2>
        <a:accent3>
          <a:srgbClr val="BECBBF"/>
        </a:accent3>
        <a:accent4>
          <a:srgbClr val="270E0D"/>
        </a:accent4>
        <a:accent5>
          <a:srgbClr val="E7D8C1"/>
        </a:accent5>
        <a:accent6>
          <a:srgbClr val="AF5650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6">
        <a:dk1>
          <a:srgbClr val="000000"/>
        </a:dk1>
        <a:lt1>
          <a:srgbClr val="D9EFE0"/>
        </a:lt1>
        <a:dk2>
          <a:srgbClr val="30605A"/>
        </a:dk2>
        <a:lt2>
          <a:srgbClr val="15331E"/>
        </a:lt2>
        <a:accent1>
          <a:srgbClr val="A4C6BA"/>
        </a:accent1>
        <a:accent2>
          <a:srgbClr val="558F7D"/>
        </a:accent2>
        <a:accent3>
          <a:srgbClr val="E9F6ED"/>
        </a:accent3>
        <a:accent4>
          <a:srgbClr val="000000"/>
        </a:accent4>
        <a:accent5>
          <a:srgbClr val="CFDFD9"/>
        </a:accent5>
        <a:accent6>
          <a:srgbClr val="4C8171"/>
        </a:accent6>
        <a:hlink>
          <a:srgbClr val="C1C177"/>
        </a:hlink>
        <a:folHlink>
          <a:srgbClr val="A08F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7">
        <a:dk1>
          <a:srgbClr val="2F1311"/>
        </a:dk1>
        <a:lt1>
          <a:srgbClr val="CFC7B5"/>
        </a:lt1>
        <a:dk2>
          <a:srgbClr val="853F35"/>
        </a:dk2>
        <a:lt2>
          <a:srgbClr val="8E7F5E"/>
        </a:lt2>
        <a:accent1>
          <a:srgbClr val="EBD2A5"/>
        </a:accent1>
        <a:accent2>
          <a:srgbClr val="A5C9A8"/>
        </a:accent2>
        <a:accent3>
          <a:srgbClr val="E4E0D7"/>
        </a:accent3>
        <a:accent4>
          <a:srgbClr val="270E0D"/>
        </a:accent4>
        <a:accent5>
          <a:srgbClr val="F3E5CF"/>
        </a:accent5>
        <a:accent6>
          <a:srgbClr val="95B698"/>
        </a:accent6>
        <a:hlink>
          <a:srgbClr val="C68510"/>
        </a:hlink>
        <a:folHlink>
          <a:srgbClr val="E5A87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8">
        <a:dk1>
          <a:srgbClr val="000000"/>
        </a:dk1>
        <a:lt1>
          <a:srgbClr val="F0EED8"/>
        </a:lt1>
        <a:dk2>
          <a:srgbClr val="666729"/>
        </a:dk2>
        <a:lt2>
          <a:srgbClr val="3F3B19"/>
        </a:lt2>
        <a:accent1>
          <a:srgbClr val="E9D47D"/>
        </a:accent1>
        <a:accent2>
          <a:srgbClr val="D4DD91"/>
        </a:accent2>
        <a:accent3>
          <a:srgbClr val="F6F5E9"/>
        </a:accent3>
        <a:accent4>
          <a:srgbClr val="000000"/>
        </a:accent4>
        <a:accent5>
          <a:srgbClr val="F2E6BF"/>
        </a:accent5>
        <a:accent6>
          <a:srgbClr val="C0C883"/>
        </a:accent6>
        <a:hlink>
          <a:srgbClr val="9D943F"/>
        </a:hlink>
        <a:folHlink>
          <a:srgbClr val="C9C1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985</TotalTime>
  <Words>115</Words>
  <Application>Microsoft Office PowerPoint</Application>
  <PresentationFormat>Экран (4:3)</PresentationFormat>
  <Paragraphs>57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TS102406170</vt:lpstr>
      <vt:lpstr>Кимоно</vt:lpstr>
      <vt:lpstr>Урок русского языка.</vt:lpstr>
      <vt:lpstr>Минутка чистописания</vt:lpstr>
      <vt:lpstr>Словарная работа </vt:lpstr>
      <vt:lpstr>Слайд 4</vt:lpstr>
      <vt:lpstr>Слайд 5</vt:lpstr>
      <vt:lpstr>Слайд 6</vt:lpstr>
      <vt:lpstr>Алгоритм:</vt:lpstr>
      <vt:lpstr>Слайд 8</vt:lpstr>
      <vt:lpstr>Слайд 9</vt:lpstr>
      <vt:lpstr>Работа с учебником</vt:lpstr>
      <vt:lpstr>  Исправьте ошибки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Кирилл</dc:creator>
  <cp:lastModifiedBy>User</cp:lastModifiedBy>
  <cp:revision>127</cp:revision>
  <dcterms:created xsi:type="dcterms:W3CDTF">2012-12-07T17:19:38Z</dcterms:created>
  <dcterms:modified xsi:type="dcterms:W3CDTF">2019-12-17T13:52:06Z</dcterms:modified>
</cp:coreProperties>
</file>