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36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unart.pro/uploads/posts/2020-04/1586535391_2-p-foni-dlya-prezentatsii-po-pdd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0792"/>
            <a:ext cx="9500838" cy="71287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11760" y="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ШКОЛА № 2200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Дошкольное отделение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Группа4( вторая младшая )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Корпус 6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256490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ПРЕЗЕНТАЦИЯ  О ПРАВИЛАХ ДОРОЖНОГО ДВИЖЕНИЯ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522920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Подготовила</a:t>
            </a:r>
          </a:p>
          <a:p>
            <a:pPr algn="just"/>
            <a:r>
              <a:rPr lang="ru-RU" dirty="0" smtClean="0"/>
              <a:t>Воспитатель  </a:t>
            </a:r>
            <a:r>
              <a:rPr lang="ru-RU" dirty="0" err="1" smtClean="0"/>
              <a:t>Абраамян</a:t>
            </a:r>
            <a:r>
              <a:rPr lang="ru-RU" dirty="0" smtClean="0"/>
              <a:t> Н.Е.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.depositphotos.com/3069697/4320/v/600/depositphotos_43205689-stock-video-currency-exchan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" name="Содержимое 3" descr="Никогда не забывай: На дороге не играй! Здесь опасно зазеваться! Здесь не мес..."/>
          <p:cNvPicPr>
            <a:picLocks noGrp="1"/>
          </p:cNvPicPr>
          <p:nvPr>
            <p:ph idx="1"/>
          </p:nvPr>
        </p:nvPicPr>
        <p:blipFill>
          <a:blip r:embed="rId3" cstate="print"/>
          <a:srcRect l="2725" t="4745" r="23332" b="4746"/>
          <a:stretch>
            <a:fillRect/>
          </a:stretch>
        </p:blipFill>
        <p:spPr bwMode="auto">
          <a:xfrm>
            <a:off x="0" y="0"/>
            <a:ext cx="694826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092280" y="2204864"/>
            <a:ext cx="18722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Ни когда не забывай :</a:t>
            </a:r>
          </a:p>
          <a:p>
            <a:r>
              <a:rPr lang="ru-RU" sz="2000" dirty="0" smtClean="0"/>
              <a:t>На дороге не играй!</a:t>
            </a:r>
          </a:p>
          <a:p>
            <a:r>
              <a:rPr lang="ru-RU" sz="2000" dirty="0" smtClean="0"/>
              <a:t>Здесь опасно зазеваться !</a:t>
            </a:r>
          </a:p>
          <a:p>
            <a:r>
              <a:rPr lang="ru-RU" sz="2000" dirty="0" smtClean="0"/>
              <a:t>Здесь не место баловаться!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.depositphotos.com/3069697/4320/v/600/depositphotos_43205689-stock-video-currency-exchan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https://ds04.infourok.ru/uploads/ex/004d/0007ef8c-d8d847bc/img12.jpg"/>
          <p:cNvPicPr/>
          <p:nvPr/>
        </p:nvPicPr>
        <p:blipFill>
          <a:blip r:embed="rId3" cstate="print"/>
          <a:srcRect t="23954" r="51981" b="11407"/>
          <a:stretch>
            <a:fillRect/>
          </a:stretch>
        </p:blipFill>
        <p:spPr bwMode="auto">
          <a:xfrm>
            <a:off x="0" y="0"/>
            <a:ext cx="62281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00192" y="1916832"/>
            <a:ext cx="26642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Запрещается переходить проезжую часть дороги перед близко идущим транспортом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t.depositphotos.com/3069697/4320/v/600/depositphotos_43205689-stock-video-currency-exchan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ds04.infourok.ru/uploads/ex/004d/0007ef8c-d8d847bc/img12.jpg"/>
          <p:cNvPicPr/>
          <p:nvPr/>
        </p:nvPicPr>
        <p:blipFill>
          <a:blip r:embed="rId3" cstate="print"/>
          <a:srcRect l="52718" t="26236" r="4970"/>
          <a:stretch>
            <a:fillRect/>
          </a:stretch>
        </p:blipFill>
        <p:spPr bwMode="auto">
          <a:xfrm>
            <a:off x="0" y="0"/>
            <a:ext cx="63001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44208" y="2348880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Переходя улицу, всегда надо смотреть: сначала налево, а дойдя до середины дороги направо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s://ds05.infourok.ru/uploads/ex/0827/00120986-89671a7e/hello_html_72350a0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45171" y="111071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556792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пешеходам объясняет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дорогу перейти,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сигналы зажигает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Помогает им в пути? (светофор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572000" y="1628800"/>
            <a:ext cx="2500364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ногами у Сережки,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Полосатая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дорока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Смело он по ней идет,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за ним и весь народ.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(зебра)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987824" y="3789040"/>
            <a:ext cx="3283976" cy="14773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Эту ленту не возьмешь,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косичку не вплетешь.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она лежит,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Транспорт вдоль по ней бежит.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Дорога).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pdb/1542587/08d50e46-c808-44ad-b851-a0aca3939eb8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 rot="10800000" flipV="1">
            <a:off x="1619672" y="214914"/>
            <a:ext cx="6552728" cy="5788819"/>
          </a:xfrm>
          <a:prstGeom prst="roundRect">
            <a:avLst/>
          </a:prstGeom>
          <a:solidFill>
            <a:schemeClr val="tx2">
              <a:lumMod val="40000"/>
              <a:lumOff val="60000"/>
              <a:alpha val="14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познакомить детей  с пешеходным переходом «Зеброй» ,со светофором; формировать представления о безопасности пешеходов на дороге; закреплять знания об основных цветах: красный, желтый, зеленый.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Образовательная: Активизировать речь детей, познакомить детей со светофором, его значением в организации безопасного движения на дорогах. Закрепить названия цветов (желтый, зеленый, красный). 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Закрепить знание сигналов светофора для детей.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внимательно слушать взрослого и друг друга, отвечать на вопросы.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Развивающая: Развивать навыки связной речи, внимание, память, сообразительность.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Воспитывающая: Воспитывать доброжелательность, отзывчивость, желание оказать помощь, необходимость соблюдать правила дорожного движения.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used.ru/irk-ddt3/wp-content/uploads/sites/137/2018/11/1505364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0" y="2060848"/>
            <a:ext cx="429059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Там, где шумный перекресток,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машин не сосчитать,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Перейти не так уж просто,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правила не знать.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www.culture.ru/storage/images/151dd9a6bb12602e90dfb8a1009da6db/03c2b0ee368e13730278a347f48c06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32904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1124744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Начинаем разговор</a:t>
            </a:r>
            <a:br>
              <a:rPr lang="ru-RU" b="1" dirty="0" smtClean="0"/>
            </a:br>
            <a:r>
              <a:rPr lang="ru-RU" b="1" dirty="0" smtClean="0"/>
              <a:t>Мы про важный светофор!</a:t>
            </a:r>
            <a:br>
              <a:rPr lang="ru-RU" b="1" dirty="0" smtClean="0"/>
            </a:br>
            <a:r>
              <a:rPr lang="ru-RU" b="1" dirty="0" smtClean="0"/>
              <a:t>На дороге он стоит, </a:t>
            </a:r>
            <a:br>
              <a:rPr lang="ru-RU" b="1" dirty="0" smtClean="0"/>
            </a:br>
            <a:r>
              <a:rPr lang="ru-RU" b="1" dirty="0" smtClean="0"/>
              <a:t>За движением следит.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4797152"/>
            <a:ext cx="2915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 светофора окошечка три:</a:t>
            </a:r>
            <a:br>
              <a:rPr lang="ru-RU" dirty="0" smtClean="0"/>
            </a:br>
            <a:r>
              <a:rPr lang="ru-RU" dirty="0" smtClean="0"/>
              <a:t>При переходе на них посмотри.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avatars.mds.yandex.net/get-pdb/1732360/dd0fbbee-53bc-413c-9a23-e41bfdd42a1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https://i.pinimg.com/originals/a2/64/a3/a264a3b705c41247fd9ea204a3b3cce5.png"/>
          <p:cNvPicPr/>
          <p:nvPr/>
        </p:nvPicPr>
        <p:blipFill>
          <a:blip r:embed="rId3" cstate="print"/>
          <a:srcRect r="68209"/>
          <a:stretch>
            <a:fillRect/>
          </a:stretch>
        </p:blipFill>
        <p:spPr bwMode="auto">
          <a:xfrm>
            <a:off x="1547664" y="1124744"/>
            <a:ext cx="237626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355976" y="2348880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красный свет горит,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Светофор нам говорит: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-- Стой на месте! Не иди!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 немножко подожди</a:t>
            </a:r>
            <a:r>
              <a:rPr lang="ru-RU" b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658/00013ed7-fe6b9268/hello_html_b02c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.pinimg.com/originals/a2/64/a3/a264a3b705c41247fd9ea204a3b3cce5.png"/>
          <p:cNvPicPr/>
          <p:nvPr/>
        </p:nvPicPr>
        <p:blipFill>
          <a:blip r:embed="rId3" cstate="print"/>
          <a:srcRect l="31283" t="-1279" r="34471"/>
          <a:stretch>
            <a:fillRect/>
          </a:stretch>
        </p:blipFill>
        <p:spPr bwMode="auto">
          <a:xfrm>
            <a:off x="1259632" y="1052736"/>
            <a:ext cx="288032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2276872"/>
            <a:ext cx="331236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Ярко-жёлтый свет горит,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«Приготовься»,-- говорит.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Светофор предупреждает,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он свет переключает</a:t>
            </a:r>
            <a:r>
              <a:rPr lang="ru-RU" b="1" dirty="0" smtClean="0"/>
              <a:t>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wallpaper-mania.com/wp-content/uploads/2018/09/High_resolution_wallpaper_background_ID_77700441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.pinimg.com/originals/a2/64/a3/a264a3b705c41247fd9ea204a3b3cce5.png"/>
          <p:cNvPicPr/>
          <p:nvPr/>
        </p:nvPicPr>
        <p:blipFill>
          <a:blip r:embed="rId3" cstate="print"/>
          <a:srcRect l="69078" t="-1348"/>
          <a:stretch>
            <a:fillRect/>
          </a:stretch>
        </p:blipFill>
        <p:spPr bwMode="auto">
          <a:xfrm>
            <a:off x="1331640" y="1124744"/>
            <a:ext cx="252028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427984" y="1687451"/>
            <a:ext cx="309634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зелёный свет включил,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 вперёд нам разрешил.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машины дружно ждут: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мамами идут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3.infourok.ru/uploads/ex/0ce3/00048d3a-b7b82910/img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19672" y="1484784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Зебра это участок дороги, где разрешается переходить дорогу, обозначается широкими белыми линиями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3861048"/>
            <a:ext cx="424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Всем знакомые полоски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Знают дети, знает взрослый.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ту сторону ведет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Пешеходный переход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сли транспорт тут и там, Перейти так сложно нам! Пусть на помощь здесь придё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128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</dc:creator>
  <cp:lastModifiedBy>A</cp:lastModifiedBy>
  <cp:revision>26</cp:revision>
  <dcterms:created xsi:type="dcterms:W3CDTF">2020-10-03T07:29:37Z</dcterms:created>
  <dcterms:modified xsi:type="dcterms:W3CDTF">2022-04-02T15:33:57Z</dcterms:modified>
</cp:coreProperties>
</file>