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81" r:id="rId2"/>
    <p:sldId id="259" r:id="rId3"/>
    <p:sldId id="260" r:id="rId4"/>
    <p:sldId id="261" r:id="rId5"/>
    <p:sldId id="268" r:id="rId6"/>
    <p:sldId id="262" r:id="rId7"/>
    <p:sldId id="269" r:id="rId8"/>
    <p:sldId id="263" r:id="rId9"/>
    <p:sldId id="266" r:id="rId10"/>
    <p:sldId id="270" r:id="rId11"/>
    <p:sldId id="271" r:id="rId12"/>
    <p:sldId id="278" r:id="rId13"/>
    <p:sldId id="272" r:id="rId14"/>
    <p:sldId id="273" r:id="rId15"/>
    <p:sldId id="276" r:id="rId16"/>
    <p:sldId id="279" r:id="rId17"/>
    <p:sldId id="280" r:id="rId18"/>
  </p:sldIdLst>
  <p:sldSz cx="9144000" cy="6858000" type="screen4x3"/>
  <p:notesSz cx="6858000" cy="9144000"/>
  <p:photoAlbum showCaptions="1" layout="1picTitle" frame="frameStyle4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56C412-7297-40F3-9E0F-36E97836D3D4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7537EC-479F-45DB-8784-BAD71F389A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537EC-479F-45DB-8784-BAD71F389AC1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537EC-479F-45DB-8784-BAD71F389AC1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A0EAFD6-8079-484E-95D4-028DDD62D59D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1F149E9-023E-4EFF-BB9D-1AE22BEB7A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6000">
    <p:dissolve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0EAFD6-8079-484E-95D4-028DDD62D59D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F149E9-023E-4EFF-BB9D-1AE22BEB7A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6000">
    <p:dissolve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A0EAFD6-8079-484E-95D4-028DDD62D59D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1F149E9-023E-4EFF-BB9D-1AE22BEB7A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6000">
    <p:dissolve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0EAFD6-8079-484E-95D4-028DDD62D59D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F149E9-023E-4EFF-BB9D-1AE22BEB7A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6000">
    <p:dissolve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A0EAFD6-8079-484E-95D4-028DDD62D59D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1F149E9-023E-4EFF-BB9D-1AE22BEB7A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6000">
    <p:dissolve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0EAFD6-8079-484E-95D4-028DDD62D59D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F149E9-023E-4EFF-BB9D-1AE22BEB7A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6000">
    <p:dissolve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0EAFD6-8079-484E-95D4-028DDD62D59D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F149E9-023E-4EFF-BB9D-1AE22BEB7A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6000">
    <p:dissolve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0EAFD6-8079-484E-95D4-028DDD62D59D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F149E9-023E-4EFF-BB9D-1AE22BEB7A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6000">
    <p:dissolve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A0EAFD6-8079-484E-95D4-028DDD62D59D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F149E9-023E-4EFF-BB9D-1AE22BEB7A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6000">
    <p:dissolve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0EAFD6-8079-484E-95D4-028DDD62D59D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F149E9-023E-4EFF-BB9D-1AE22BEB7A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6000">
    <p:dissolve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0EAFD6-8079-484E-95D4-028DDD62D59D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F149E9-023E-4EFF-BB9D-1AE22BEB7A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Tm="6000">
    <p:dissolve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A0EAFD6-8079-484E-95D4-028DDD62D59D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1F149E9-023E-4EFF-BB9D-1AE22BEB7A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Tm="6000">
    <p:dissolve/>
    <p:sndAc>
      <p:stSnd>
        <p:snd r:embed="rId13" name="chimes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89;&#1090;&#1072;&#1088;&#1096;&#1072;&#1103;%20&#1084;&#1077;&#1076;&#1089;&#1077;&#1089;&#1090;&#1088;&#1072;\Desktop\&#1055;&#1077;&#1089;&#1077;&#1085;&#1082;&#1072;%20&#1086;%20&#1089;&#1074;&#1077;&#1090;&#1086;&#1092;&#1086;&#1088;&#1077;\&#1087;&#1077;&#1089;&#1077;&#1085;&#1082;&#1072;%20&#1086;%20&#1089;&#1074;&#1077;&#1090;&#1086;&#1092;&#1086;&#1088;&#1077;-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1124744"/>
            <a:ext cx="64807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Презентация </a:t>
            </a:r>
          </a:p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по правилам </a:t>
            </a:r>
          </a:p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дорожного движения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644008" y="4437112"/>
            <a:ext cx="2952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Гудакова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Светлана Вячеславовна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ГБОУ Школа №2075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песенка о светофоре-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95536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3000">
    <p:dissolv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4000" numSld="18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619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260648"/>
            <a:ext cx="7848872" cy="6478465"/>
          </a:xfrm>
          <a:prstGeom prst="rect">
            <a:avLst/>
          </a:prstGeom>
        </p:spPr>
      </p:pic>
    </p:spTree>
  </p:cSld>
  <p:clrMapOvr>
    <a:masterClrMapping/>
  </p:clrMapOvr>
  <p:transition advTm="24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oad_traffic_for_children_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260648"/>
            <a:ext cx="7776864" cy="6408712"/>
          </a:xfrm>
          <a:prstGeom prst="rect">
            <a:avLst/>
          </a:prstGeom>
        </p:spPr>
      </p:pic>
    </p:spTree>
  </p:cSld>
  <p:clrMapOvr>
    <a:masterClrMapping/>
  </p:clrMapOvr>
  <p:transition advTm="24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43_risunok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260648"/>
            <a:ext cx="8038428" cy="6264696"/>
          </a:xfrm>
          <a:prstGeom prst="rect">
            <a:avLst/>
          </a:prstGeom>
        </p:spPr>
      </p:pic>
    </p:spTree>
  </p:cSld>
  <p:clrMapOvr>
    <a:masterClrMapping/>
  </p:clrMapOvr>
  <p:transition advTm="24000">
    <p:dissolve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618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86926"/>
            <a:ext cx="7848872" cy="6410426"/>
          </a:xfrm>
          <a:prstGeom prst="rect">
            <a:avLst/>
          </a:prstGeom>
        </p:spPr>
      </p:pic>
    </p:spTree>
  </p:cSld>
  <p:clrMapOvr>
    <a:masterClrMapping/>
  </p:clrMapOvr>
  <p:transition advTm="24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01_08_1200_170620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260648"/>
            <a:ext cx="7992888" cy="6336704"/>
          </a:xfrm>
          <a:prstGeom prst="rect">
            <a:avLst/>
          </a:prstGeom>
        </p:spPr>
      </p:pic>
    </p:spTree>
  </p:cSld>
  <p:clrMapOvr>
    <a:masterClrMapping/>
  </p:clrMapOvr>
  <p:transition advTm="20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lip_image00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260649"/>
            <a:ext cx="7704856" cy="6264696"/>
          </a:xfrm>
          <a:prstGeom prst="rect">
            <a:avLst/>
          </a:prstGeom>
        </p:spPr>
      </p:pic>
    </p:spTree>
  </p:cSld>
  <p:clrMapOvr>
    <a:masterClrMapping/>
  </p:clrMapOvr>
  <p:transition advTm="6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ddzagadk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5896" y="188640"/>
            <a:ext cx="4401109" cy="6408712"/>
          </a:xfrm>
          <a:prstGeom prst="rect">
            <a:avLst/>
          </a:prstGeom>
        </p:spPr>
      </p:pic>
      <p:pic>
        <p:nvPicPr>
          <p:cNvPr id="4" name="Рисунок 3" descr="ga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997481"/>
            <a:ext cx="3312450" cy="4159711"/>
          </a:xfrm>
          <a:prstGeom prst="rect">
            <a:avLst/>
          </a:prstGeom>
        </p:spPr>
      </p:pic>
    </p:spTree>
  </p:cSld>
  <p:clrMapOvr>
    <a:masterClrMapping/>
  </p:clrMapOvr>
  <p:transition advTm="180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_0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426" y="332656"/>
            <a:ext cx="3865502" cy="5688632"/>
          </a:xfrm>
          <a:prstGeom prst="rect">
            <a:avLst/>
          </a:prstGeom>
        </p:spPr>
      </p:pic>
      <p:pic>
        <p:nvPicPr>
          <p:cNvPr id="3" name="Рисунок 2" descr="0002-003-dorogie-deti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39952" y="116632"/>
            <a:ext cx="3971949" cy="6525344"/>
          </a:xfrm>
          <a:prstGeom prst="rect">
            <a:avLst/>
          </a:prstGeom>
        </p:spPr>
      </p:pic>
    </p:spTree>
  </p:cSld>
  <p:clrMapOvr>
    <a:masterClrMapping/>
  </p:clrMapOvr>
  <p:transition advTm="16000">
    <p:dissolve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70649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260648"/>
            <a:ext cx="6624736" cy="468147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23528" y="5013176"/>
            <a:ext cx="7560840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latin typeface="Monotype Corsiva" pitchFamily="66" charset="0"/>
              </a:rPr>
              <a:t>Правила  дорожные</a:t>
            </a:r>
            <a:endParaRPr lang="ru-RU" sz="6600" dirty="0">
              <a:latin typeface="Monotype Corsiva" pitchFamily="66" charset="0"/>
            </a:endParaRPr>
          </a:p>
        </p:txBody>
      </p:sp>
    </p:spTree>
  </p:cSld>
  <p:clrMapOvr>
    <a:masterClrMapping/>
  </p:clrMapOvr>
  <p:transition advTm="4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348e25dd170a1711984ec8851ee73d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404664"/>
            <a:ext cx="7974923" cy="5616624"/>
          </a:xfrm>
          <a:prstGeom prst="rect">
            <a:avLst/>
          </a:prstGeom>
        </p:spPr>
      </p:pic>
    </p:spTree>
  </p:cSld>
  <p:clrMapOvr>
    <a:masterClrMapping/>
  </p:clrMapOvr>
  <p:transition advTm="16000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74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332656"/>
            <a:ext cx="7884368" cy="5913276"/>
          </a:xfrm>
          <a:prstGeom prst="rect">
            <a:avLst/>
          </a:prstGeom>
        </p:spPr>
      </p:pic>
    </p:spTree>
  </p:cSld>
  <p:clrMapOvr>
    <a:masterClrMapping/>
  </p:clrMapOvr>
  <p:transition advTm="8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01_06_1200_170620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329056"/>
            <a:ext cx="7776864" cy="6196288"/>
          </a:xfrm>
          <a:prstGeom prst="rect">
            <a:avLst/>
          </a:prstGeom>
        </p:spPr>
      </p:pic>
    </p:spTree>
  </p:cSld>
  <p:clrMapOvr>
    <a:masterClrMapping/>
  </p:clrMapOvr>
  <p:transition advTm="24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dd-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476672"/>
            <a:ext cx="7947822" cy="5688632"/>
          </a:xfrm>
          <a:prstGeom prst="rect">
            <a:avLst/>
          </a:prstGeom>
        </p:spPr>
      </p:pic>
    </p:spTree>
  </p:cSld>
  <p:clrMapOvr>
    <a:masterClrMapping/>
  </p:clrMapOvr>
  <p:transition advTm="16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orogDvig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3" y="260648"/>
            <a:ext cx="7780360" cy="6192688"/>
          </a:xfrm>
          <a:prstGeom prst="rect">
            <a:avLst/>
          </a:prstGeom>
        </p:spPr>
      </p:pic>
    </p:spTree>
  </p:cSld>
  <p:clrMapOvr>
    <a:masterClrMapping/>
  </p:clrMapOvr>
  <p:transition advTm="20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oad_traffic_for_children_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404664"/>
            <a:ext cx="7802375" cy="6048672"/>
          </a:xfrm>
          <a:prstGeom prst="rect">
            <a:avLst/>
          </a:prstGeom>
        </p:spPr>
      </p:pic>
    </p:spTree>
  </p:cSld>
  <p:clrMapOvr>
    <a:masterClrMapping/>
  </p:clrMapOvr>
  <p:transition advTm="24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v01_03_1200_170620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60648"/>
            <a:ext cx="7704856" cy="6408711"/>
          </a:xfrm>
          <a:prstGeom prst="rect">
            <a:avLst/>
          </a:prstGeom>
        </p:spPr>
      </p:pic>
    </p:spTree>
  </p:cSld>
  <p:clrMapOvr>
    <a:masterClrMapping/>
  </p:clrMapOvr>
  <p:transition advTm="24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</TotalTime>
  <Words>17</Words>
  <Application>Microsoft Office PowerPoint</Application>
  <PresentationFormat>Экран (4:3)</PresentationFormat>
  <Paragraphs>13</Paragraphs>
  <Slides>17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Фотоальбом</dc:title>
  <dc:creator>Света</dc:creator>
  <cp:lastModifiedBy>Светлана</cp:lastModifiedBy>
  <cp:revision>40</cp:revision>
  <dcterms:created xsi:type="dcterms:W3CDTF">2012-05-21T19:44:33Z</dcterms:created>
  <dcterms:modified xsi:type="dcterms:W3CDTF">2017-04-11T17:19:58Z</dcterms:modified>
</cp:coreProperties>
</file>