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4" r:id="rId5"/>
    <p:sldId id="258" r:id="rId6"/>
    <p:sldId id="259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7E1486"/>
    <a:srgbClr val="CCFFFF"/>
    <a:srgbClr val="FFCCFF"/>
    <a:srgbClr val="FFFFCC"/>
    <a:srgbClr val="FFCC99"/>
    <a:srgbClr val="FFFF99"/>
    <a:srgbClr val="FF9999"/>
    <a:srgbClr val="CCECFF"/>
    <a:srgbClr val="FF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A9E98-F84E-45C7-A698-F9AA1CA97FE9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99B1-B00D-4B9B-955C-9B0CCFB3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A9E98-F84E-45C7-A698-F9AA1CA97FE9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99B1-B00D-4B9B-955C-9B0CCFB3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A9E98-F84E-45C7-A698-F9AA1CA97FE9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99B1-B00D-4B9B-955C-9B0CCFB3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A9E98-F84E-45C7-A698-F9AA1CA97FE9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99B1-B00D-4B9B-955C-9B0CCFB3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A9E98-F84E-45C7-A698-F9AA1CA97FE9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99B1-B00D-4B9B-955C-9B0CCFB3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A9E98-F84E-45C7-A698-F9AA1CA97FE9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99B1-B00D-4B9B-955C-9B0CCFB3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A9E98-F84E-45C7-A698-F9AA1CA97FE9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99B1-B00D-4B9B-955C-9B0CCFB3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A9E98-F84E-45C7-A698-F9AA1CA97FE9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99B1-B00D-4B9B-955C-9B0CCFB3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A9E98-F84E-45C7-A698-F9AA1CA97FE9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99B1-B00D-4B9B-955C-9B0CCFB3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A9E98-F84E-45C7-A698-F9AA1CA97FE9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99B1-B00D-4B9B-955C-9B0CCFB3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A9E98-F84E-45C7-A698-F9AA1CA97FE9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A99B1-B00D-4B9B-955C-9B0CCFB3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A9E98-F84E-45C7-A698-F9AA1CA97FE9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A99B1-B00D-4B9B-955C-9B0CCFB3A1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4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733256"/>
          </a:xfr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99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l"/>
            <a:r>
              <a:rPr lang="ru-RU" b="1" u="sng" dirty="0" smtClean="0">
                <a:solidFill>
                  <a:srgbClr val="800080"/>
                </a:solidFill>
              </a:rPr>
              <a:t> Консультация: </a:t>
            </a:r>
            <a:r>
              <a:rPr lang="ru-RU" b="1" dirty="0" smtClean="0">
                <a:solidFill>
                  <a:srgbClr val="800080"/>
                </a:solidFill>
              </a:rPr>
              <a:t>«Инновационные   подходы к организации предметно-пространственной развивающей среды ДОУ, как фактора социализации ребёнка»..</a:t>
            </a:r>
            <a:endParaRPr lang="ru-RU" b="1" dirty="0">
              <a:solidFill>
                <a:srgbClr val="80008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33256"/>
            <a:ext cx="9144000" cy="1651112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ru-RU" b="1" i="1" dirty="0" smtClean="0">
                <a:solidFill>
                  <a:srgbClr val="800080"/>
                </a:solidFill>
              </a:rPr>
              <a:t>Подготовила: Архипова О.П.</a:t>
            </a:r>
            <a:endParaRPr lang="ru-RU" b="1" i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C99"/>
            </a:gs>
            <a:gs pos="50000">
              <a:srgbClr val="FFCCFF"/>
            </a:gs>
            <a:gs pos="100000">
              <a:srgbClr val="CCE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</a:rPr>
              <a:t>Групповое помещение условно подразделяется на три зоны: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6">
                  <a:lumMod val="75000"/>
                </a:schemeClr>
              </a:buClr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-спокойная: учебная, «уголок уединения», уголок книги;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-средней интенсивности: театрализованная, музыкальная, зона конструирования;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-зона насыщенного движения: спортивный уголок.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Макро среда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43608" y="2348880"/>
            <a:ext cx="2232248" cy="194421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Музыкальный</a:t>
            </a:r>
            <a:r>
              <a:rPr lang="ru-RU" sz="2000" b="1" dirty="0" smtClean="0"/>
              <a:t> зал</a:t>
            </a:r>
            <a:endParaRPr lang="ru-RU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91880" y="4077072"/>
            <a:ext cx="2592288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Физкультурный зал</a:t>
            </a:r>
            <a:endParaRPr lang="ru-RU" sz="2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12160" y="2132856"/>
            <a:ext cx="2160240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Кабинет логопеда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Микро среда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д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/c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3528" y="2996952"/>
            <a:ext cx="237626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ЦЕНТР</a:t>
            </a:r>
          </a:p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ТВОРЧЕСТВА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19672" y="1484784"/>
            <a:ext cx="237626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ЦЕНТР  СЮЖЕТНО-РОЛЕВОЙ ИГРЫ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220072" y="1412776"/>
            <a:ext cx="2520280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ЦЕНТР ПРИРОДЫ И ЭКСПЕРЕМЕНТИРОВАНИЯ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28184" y="3068960"/>
            <a:ext cx="2592288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ЦЕНТР КОНСТРУИРОВАНИЯ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635896" y="2852936"/>
            <a:ext cx="201622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ЦЕНТР КНИГИ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851920" y="4869160"/>
            <a:ext cx="201622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УЧЕБНЫЙ ЦЕНТР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99592" y="4941168"/>
            <a:ext cx="201622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ЦЕНТР ТЕАТРАЛИЗАЦИИ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660232" y="5013176"/>
            <a:ext cx="201622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УГОЛОК УЕДИНЕНИЯ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 descr="IMG_02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332656"/>
            <a:ext cx="5256584" cy="3835886"/>
          </a:xfrm>
        </p:spPr>
      </p:pic>
      <p:pic>
        <p:nvPicPr>
          <p:cNvPr id="4" name="Рисунок 3" descr="IMG_02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43600" y="3501008"/>
            <a:ext cx="3420888" cy="3010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3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3881405" cy="4525963"/>
          </a:xfrm>
        </p:spPr>
      </p:pic>
      <p:pic>
        <p:nvPicPr>
          <p:cNvPr id="5" name="Рисунок 4" descr="IMG_03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404664"/>
            <a:ext cx="4131769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2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3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03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3329608"/>
            <a:ext cx="5328592" cy="3528392"/>
          </a:xfrm>
          <a:prstGeom prst="rect">
            <a:avLst/>
          </a:prstGeom>
        </p:spPr>
      </p:pic>
      <p:pic>
        <p:nvPicPr>
          <p:cNvPr id="7" name="Содержимое 6" descr="IMG_033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1" y="188641"/>
            <a:ext cx="4608511" cy="38884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CC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rgbClr val="FFFFCC"/>
              </a:gs>
              <a:gs pos="50000">
                <a:srgbClr val="FFCCFF"/>
              </a:gs>
              <a:gs pos="100000">
                <a:srgbClr val="CCFFFF"/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endParaRPr lang="ru-RU" dirty="0" smtClean="0">
              <a:solidFill>
                <a:srgbClr val="7E1486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7E1486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E1486"/>
                </a:solidFill>
              </a:rPr>
              <a:t>Создавая предметно-развивающую среду любой возрастной  группы в дошкольном учреждении, необходимо учитывать психологические основы конструктивного взаимодействия участников воспитательно-образовательного процесса, дизайн современной среды и психологические особенности возрастной группы, на которую нацелена данная среда. </a:t>
            </a:r>
            <a:endParaRPr lang="ru-RU" dirty="0">
              <a:solidFill>
                <a:srgbClr val="7E148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4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Понятие предметно-развивающая среда определяется как «система материальных объектов деятельности ребенка, функционально моделирующая содержание его духовного и физического развития» (С. Л. Новоселова).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7998"/>
            <a:ext cx="8229600" cy="17140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rgbClr val="FFFF99"/>
          </a:solidFill>
          <a:ln w="57150"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Предметно-пространственная среда –   это организация пространства и использование оборудования и другого оснащения в соответствии с целями безопасности, психологического благополучия и развития ребенка, а также создания интерьера в помещении ДОУ.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857998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99"/>
            </a:gs>
            <a:gs pos="50000">
              <a:srgbClr val="FFCCFF"/>
            </a:gs>
            <a:gs pos="100000">
              <a:srgbClr val="CCE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686800" cy="521744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  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Инновационный подход к созданию предметно развивающей среды заключается в её индивидуализации, отражающей приоритетные направления работы каждого учреждения и включающей региональный аспект</a:t>
            </a: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C99"/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4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  <a:solidFill>
            <a:srgbClr val="FFCC99"/>
          </a:solidFill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6000" dirty="0" smtClean="0"/>
              <a:t>  </a:t>
            </a:r>
            <a:r>
              <a:rPr lang="ru-RU" sz="6000" dirty="0" smtClean="0">
                <a:solidFill>
                  <a:srgbClr val="003399"/>
                </a:solidFill>
              </a:rPr>
              <a:t>Развивающая предметная среда является основным средством формирования личности ребенка и является источником его знаний и социального опыта</a:t>
            </a:r>
            <a:endParaRPr lang="ru-RU" sz="60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20000"/>
                <a:lumOff val="80000"/>
              </a:schemeClr>
            </a:gs>
            <a:gs pos="50000">
              <a:srgbClr val="FFCC99"/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66"/>
                </a:solidFill>
              </a:rPr>
              <a:t>Основные функции развивающей среды</a:t>
            </a:r>
            <a:endParaRPr lang="ru-RU" b="1" dirty="0">
              <a:solidFill>
                <a:srgbClr val="FF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pPr>
              <a:buClr>
                <a:srgbClr val="FF0066"/>
              </a:buClr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Организующая </a:t>
            </a:r>
          </a:p>
          <a:p>
            <a:pPr>
              <a:buClr>
                <a:srgbClr val="FF0066"/>
              </a:buClr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Воспитательная</a:t>
            </a:r>
          </a:p>
          <a:p>
            <a:pPr>
              <a:buClr>
                <a:srgbClr val="FF0066"/>
              </a:buClr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Развивающая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20000"/>
                <a:lumOff val="80000"/>
              </a:schemeClr>
            </a:gs>
            <a:gs pos="50000">
              <a:srgbClr val="FFCC99"/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6693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Цель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организующей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функции – предложить ребенку всевозможный материал для его активного участия в разных видах деятельности. В определенном смысле содержание и вид развивающей среды служат толчком для выбора дошкольником того вида самостоятельной деятельности, который будет отвечать его предпочтениям, потребностям или формировать интересы.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В соответствии 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с воспитательной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 функцией наполнение и построение развивающей среды должны быть ориентированы на создание ситуаций, когда дети стоят перед нравственным выбором: уступить или взять себе, поделиться или действовать самому, предложить помощь или пройти мимо проблем сверстника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Развивающая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 функция предполагает, что содержание среды каждой деятельности должно соответствовать "зоне актуального развития" самого слабого и находиться в "зоне ближайшего развития" самого сильного в группе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08012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Требования. Среда должна быть: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18457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содержательно-насыщенной 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трансформированной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 полифункциональной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доступной     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вариативной</a:t>
            </a: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безопасной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CC"/>
            </a:gs>
            <a:gs pos="50000">
              <a:srgbClr val="FFFF99"/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Принципы создания предметно-развивающей среды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Дистанции, позиции при взаимодействии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Активности, самостоятельности, творчества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Стабильности-динамичности развивающей среды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Комплексирования и гибкого зонирования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Эмоциогенности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среды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Эстетическом организации среды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Открытости-закрытости 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Учета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гендерных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и возрастных отличий детей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655</TotalTime>
  <Words>293</Words>
  <Application>Microsoft Office PowerPoint</Application>
  <PresentationFormat>Экран (4:3)</PresentationFormat>
  <Paragraphs>50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Консультация: «Инновационные   подходы к организации предметно-пространственной развивающей среды ДОУ, как фактора социализации ребёнка»..</vt:lpstr>
      <vt:lpstr>Понятие предметно-развивающая среда определяется как «система материальных объектов деятельности ребенка, функционально моделирующая содержание его духовного и физического развития» (С. Л. Новоселова).</vt:lpstr>
      <vt:lpstr> Предметно-пространственная среда –   это организация пространства и использование оборудования и другого оснащения в соответствии с целями безопасности, психологического благополучия и развития ребенка, а также создания интерьера в помещении ДОУ.</vt:lpstr>
      <vt:lpstr>Слайд 4</vt:lpstr>
      <vt:lpstr>Слайд 5</vt:lpstr>
      <vt:lpstr>Основные функции развивающей среды</vt:lpstr>
      <vt:lpstr>Слайд 7</vt:lpstr>
      <vt:lpstr>Требования. Среда должна быть: </vt:lpstr>
      <vt:lpstr>Принципы создания предметно-развивающей среды</vt:lpstr>
      <vt:lpstr>Групповое помещение условно подразделяется на три зоны:</vt:lpstr>
      <vt:lpstr>Макро среда д/с</vt:lpstr>
      <vt:lpstr>Микро среда д/c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Консультация: «Инновационные подходы к организации предметно-пространственной, развивающей среды ДОУ, как фактора социализации ребёнка»..</dc:title>
  <dc:creator>Samsung</dc:creator>
  <cp:lastModifiedBy>Samsung</cp:lastModifiedBy>
  <cp:revision>80</cp:revision>
  <dcterms:created xsi:type="dcterms:W3CDTF">2016-09-23T07:11:48Z</dcterms:created>
  <dcterms:modified xsi:type="dcterms:W3CDTF">2022-04-09T10:50:19Z</dcterms:modified>
</cp:coreProperties>
</file>