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2259682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Охрана жизни  и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здоровья детей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 Троица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877272"/>
            <a:ext cx="6400800" cy="766936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Презентацию подготовили учащиеся 1 и 2 классов.</a:t>
            </a:r>
          </a:p>
          <a:p>
            <a:pPr algn="r"/>
            <a:r>
              <a:rPr lang="ru-RU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Руководитель: Андреева Л.В.  </a:t>
            </a:r>
          </a:p>
          <a:p>
            <a:pPr algn="r"/>
            <a:r>
              <a:rPr lang="ru-RU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МКОУ ХМР «СОШ </a:t>
            </a:r>
            <a:r>
              <a:rPr lang="ru-RU" sz="1600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им.В.Г.Подпругина</a:t>
            </a:r>
            <a:r>
              <a:rPr lang="ru-RU" sz="16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haroni" pitchFamily="2" charset="-79"/>
              </a:rPr>
              <a:t> с.Троица</a:t>
            </a:r>
            <a:endParaRPr lang="ru-RU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Старые дома- это не площадка для игр!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Химия\Desktop\Новая папка (2)\DSCN00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0000"/>
          </a:blip>
          <a:stretch>
            <a:fillRect/>
          </a:stretch>
        </p:blipFill>
        <p:spPr bwMode="auto">
          <a:xfrm>
            <a:off x="1916242" y="614535"/>
            <a:ext cx="5357553" cy="4019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Вольты,  детям не игрушка!</a:t>
            </a:r>
            <a:endParaRPr lang="ru-RU" dirty="0"/>
          </a:p>
        </p:txBody>
      </p:sp>
      <p:pic>
        <p:nvPicPr>
          <p:cNvPr id="4" name="Picture 2" descr="C:\Users\Химия\Desktop\Новая папка (2)\DSCN00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3" y="1268761"/>
            <a:ext cx="5256583" cy="3941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724128" y="2924944"/>
            <a:ext cx="32403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Не заглядывай в трансформаторскую </a:t>
            </a:r>
            <a:r>
              <a:rPr lang="ru-RU" sz="2000" dirty="0" err="1" smtClean="0">
                <a:solidFill>
                  <a:srgbClr val="FFFF00"/>
                </a:solidFill>
              </a:rPr>
              <a:t>бутку</a:t>
            </a:r>
            <a:r>
              <a:rPr lang="ru-RU" sz="2000" dirty="0" smtClean="0">
                <a:solidFill>
                  <a:srgbClr val="FFFF00"/>
                </a:solidFill>
              </a:rPr>
              <a:t>. Там очень высокое напряжение, оно может быть смертельно опасно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Осторожно, гололёд!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2" descr="C:\Users\Химия\Desktop\Новая папка (2)\DSCN00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72601" y="581285"/>
            <a:ext cx="5444836" cy="4085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Старая ферма  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75656" y="548680"/>
            <a:ext cx="6330842" cy="4914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Аварийное сооружение!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Picture 2" descr="C:\Users\Химия\Desktop\Новая папка (2)\DSCN00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55718"/>
            <a:ext cx="4896544" cy="4151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Будущий дворик в с.Троица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://86schhmr-troica.edusite.ru/images/p314_dsc_06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0"/>
            <a:ext cx="4176464" cy="54676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FF0000"/>
                </a:solidFill>
              </a:rPr>
              <a:t>   Берегите себя!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1026" name="Picture 2" descr="E:\фотол\DSC_06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24744"/>
            <a:ext cx="4896544" cy="5422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1375</TotalTime>
  <Words>70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Охрана жизни  и  здоровья детей  с. Троица</vt:lpstr>
      <vt:lpstr>Старые дома- это не площадка для игр!</vt:lpstr>
      <vt:lpstr>Вольты,  детям не игрушка!</vt:lpstr>
      <vt:lpstr>Осторожно, гололёд!  </vt:lpstr>
      <vt:lpstr>Старая ферма  </vt:lpstr>
      <vt:lpstr>Аварийное сооружение! </vt:lpstr>
      <vt:lpstr>Будущий дворик в с.Троица</vt:lpstr>
      <vt:lpstr>   Берегите себя!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будущий дворик в с.Троица</dc:title>
  <dc:creator>Русский язык</dc:creator>
  <cp:lastModifiedBy>Русский язык</cp:lastModifiedBy>
  <cp:revision>35</cp:revision>
  <dcterms:created xsi:type="dcterms:W3CDTF">2017-02-04T11:06:19Z</dcterms:created>
  <dcterms:modified xsi:type="dcterms:W3CDTF">2017-02-05T10:58:27Z</dcterms:modified>
</cp:coreProperties>
</file>