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5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305" r:id="rId37"/>
    <p:sldId id="298" r:id="rId38"/>
    <p:sldId id="299" r:id="rId39"/>
    <p:sldId id="302" r:id="rId40"/>
    <p:sldId id="303" r:id="rId41"/>
    <p:sldId id="304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6E636-440B-4006-9B03-C4C8FA6042E3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03E46-B50F-43FE-9BAF-C25FD86664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0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6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03E46-B50F-43FE-9BAF-C25FD8666403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205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g"/><Relationship Id="rId4" Type="http://schemas.openxmlformats.org/officeDocument/2006/relationships/image" Target="../media/image5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g"/><Relationship Id="rId4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g"/><Relationship Id="rId4" Type="http://schemas.openxmlformats.org/officeDocument/2006/relationships/image" Target="../media/image66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" y="0"/>
            <a:ext cx="9144000" cy="6858000"/>
          </a:xfrm>
          <a:prstGeom prst="rect">
            <a:avLst/>
          </a:prstGeom>
          <a:ln>
            <a:solidFill>
              <a:srgbClr val="0070C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08101" y="1844824"/>
            <a:ext cx="885698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Презентация проекта на тему :</a:t>
            </a:r>
          </a:p>
          <a:p>
            <a:pPr algn="ctr"/>
            <a:r>
              <a:rPr lang="ru-RU" sz="5000" b="1" dirty="0" smtClean="0">
                <a:solidFill>
                  <a:schemeClr val="tx2">
                    <a:lumMod val="75000"/>
                  </a:schemeClr>
                </a:solidFill>
              </a:rPr>
              <a:t>«Мы здоровье бережем!»</a:t>
            </a:r>
            <a:endParaRPr lang="ru-RU" sz="5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4365104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Подготовили воспитатели : Кулакова С.М.</a:t>
            </a:r>
          </a:p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Кулькова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 М.Н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3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745665"/>
              </p:ext>
            </p:extLst>
          </p:nvPr>
        </p:nvGraphicFramePr>
        <p:xfrm>
          <a:off x="179511" y="66249"/>
          <a:ext cx="8784978" cy="65527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6552728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</a:rPr>
                        <a:t>Речевое развитие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 Составление рассказов на тему «Чтобы быть здоровым…»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Пословицы и поговорки, загадки о здоровье.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Чтение: С. Михалков «Про девочку, которая плохо кушала»,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Художественно-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эстетическое развитие 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Рисование «Где живут витамины»,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Аппликация «Ваза с фруктами»,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Лепка «Овощи».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Организация развивающей среды Коллекция круп, муляжи овощей, фруктов. Альбом «Каша-пища наша»</a:t>
                      </a:r>
                    </a:p>
                    <a:p>
                      <a:r>
                        <a:rPr lang="ru-RU" sz="1800" kern="1200" dirty="0" smtClean="0">
                          <a:effectLst/>
                        </a:rPr>
                        <a:t> 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40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692199"/>
              </p:ext>
            </p:extLst>
          </p:nvPr>
        </p:nvGraphicFramePr>
        <p:xfrm>
          <a:off x="179511" y="66249"/>
          <a:ext cx="8784978" cy="3108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300271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Подвижные игры на прогулке: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«Делай как я», «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Ловишки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кругу», «Выйди на крылечко, доскажи словечко»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«Физическое здоровье»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представление о роли спортивных упражнений в укреплении здоровья.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 с водой</a:t>
                      </a:r>
                      <a:endParaRPr lang="ru-RU" sz="1800" kern="1200" dirty="0" smtClean="0">
                        <a:effectLst/>
                      </a:endParaRPr>
                    </a:p>
                    <a:p>
                      <a:r>
                        <a:rPr lang="ru-RU" sz="1800" kern="1200" dirty="0" smtClean="0">
                          <a:effectLst/>
                        </a:rPr>
                        <a:t> 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60322"/>
              </p:ext>
            </p:extLst>
          </p:nvPr>
        </p:nvGraphicFramePr>
        <p:xfrm>
          <a:off x="179511" y="3083768"/>
          <a:ext cx="8784978" cy="36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3456384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Сюжетно-ролевые игры «Больница», «Скорая помощь»,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Экскурсия в медицинский кабинет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«Расскажем малышам, как надо умываться»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«Если малыш поранился»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Игры-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потешки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«Водичка, водичка, умой мое личико»,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«Чистые ладошки»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Консультация «Телевизор и компьютер - друзья или враги»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Памятка «Закаливание детей».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Консультация с показом «Закаливание водой»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Изготовление родителями своими руками  ребристых дорожек из бросового материала (пробки, пуговицы и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тд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Декабрь, январь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009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6674946"/>
              </p:ext>
            </p:extLst>
          </p:nvPr>
        </p:nvGraphicFramePr>
        <p:xfrm>
          <a:off x="179511" y="66249"/>
          <a:ext cx="8784978" cy="64590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6459095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Игры-имитации: «Как ты моешь руки?» «Как ты расчесываешь волосы?»  «Почисть зубы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НОД «Кукла купается!»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Рассматривание предметов туалета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Беседа: «Как люди одеваются зимой» «Личная гигиена» «Катя руки не помыла, заболел у нее живот» 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Речевое развитие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Пересказ рассказа «Как я умываюсь»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Чтение: К. И. Чуковский «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Мойдодыр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Барто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«Девочка чумазая»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Рассказы «Мой носовой платок», «О мыльной пене и расческе», «Как Маша и Витя учились мыть руки»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-И.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Ищук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«Мои ладошки».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-В. Маяковский «Что такое хорошо и что такое плохо».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Фотоконкурс «Я расту сильным и здоровым»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31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379116"/>
              </p:ext>
            </p:extLst>
          </p:nvPr>
        </p:nvGraphicFramePr>
        <p:xfrm>
          <a:off x="179511" y="66249"/>
          <a:ext cx="8784978" cy="34347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343475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Разучивание русских народных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потешек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при умывании и расчесывании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Художественно-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эстетическое развитие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Рисование «Рисуем полотенце с узором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», «Зубная щетка».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Лепка «Расческа»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П/и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«Кот и мыши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 «Бездомный заяц» «Лиса в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курятнике»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 с водой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Конкурс «Самые чистые лица и руки»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937527"/>
              </p:ext>
            </p:extLst>
          </p:nvPr>
        </p:nvGraphicFramePr>
        <p:xfrm>
          <a:off x="179511" y="3430097"/>
          <a:ext cx="8784978" cy="3383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324036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Настольная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игра «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Валеология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или здоровый малыш. Зубы, зрение, слух»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игры: «Угадай вид спорта», «Где мы были, мы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 скажем, а что делали - покажем», «Читаем загадку, находим отгадку»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Сюжетно-ролевая игра «Физкультурное занятие».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Консультация для родителей «Прогулка для здоровья».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Конкурс рисунков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«Спортивный портрет моей семьи»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Разучивание упражнений пальчиковой гимнастики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Спортивный досуг «Мама, папа,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baseline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 –спортивная семья»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Февраль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Март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5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275714"/>
              </p:ext>
            </p:extLst>
          </p:nvPr>
        </p:nvGraphicFramePr>
        <p:xfrm>
          <a:off x="179511" y="66249"/>
          <a:ext cx="8784978" cy="7223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653110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Продуктивная деятельность «Мы делаем зарядку»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Познавательное развитие НОД «Сохрани свое здоровье сам»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Беседа «Как люди одеваются весной», «Почему люди болеют», «Как уберечься от болезней».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Речевое развитие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Составление рассказов по схеме «Как вырасти здоровым».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Чтение художественной  литературы: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«Наша зарядка» Е. Кан;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«Айболит» К. И. Чуковский;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«Про Юру и физкультуру» В. Суслов;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«Острое поросячье заболевание» М.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Потоцкая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Б. Корнилов «Как от мёда у медведя зубы начали болеть»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Пословицы и поговорки о здоровье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П/и «Самолеты» «Зайцы и волк»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«Светофор» «Тише едешь, дальше будешь»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182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576884"/>
              </p:ext>
            </p:extLst>
          </p:nvPr>
        </p:nvGraphicFramePr>
        <p:xfrm>
          <a:off x="179511" y="66249"/>
          <a:ext cx="8784978" cy="448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422684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Сочинение сказки «Чтобы глазки видели, чтобы ушки слышали»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Художественно-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эстетическое развитие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Рисование: «Дети гуляют на участке», «Папа, мама, я- спортивная семья».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Аппликация «Футболист». Лепка «Дети играют в мяч».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Оздоровительные досуги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развивающей среды Детская энциклопедия «Организм человека».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Игры с водой</a:t>
                      </a:r>
                    </a:p>
                    <a:p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653049"/>
              </p:ext>
            </p:extLst>
          </p:nvPr>
        </p:nvGraphicFramePr>
        <p:xfrm>
          <a:off x="179511" y="4581128"/>
          <a:ext cx="8784978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Физкультурные занятия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Еженедельно 2 занятия в зале, 1 занятие на улице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315164"/>
              </p:ext>
            </p:extLst>
          </p:nvPr>
        </p:nvGraphicFramePr>
        <p:xfrm>
          <a:off x="179511" y="5661248"/>
          <a:ext cx="8784978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Утренняя гимнастика.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Сон без маек.</a:t>
                      </a: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Ежедневно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67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752729"/>
              </p:ext>
            </p:extLst>
          </p:nvPr>
        </p:nvGraphicFramePr>
        <p:xfrm>
          <a:off x="179511" y="66249"/>
          <a:ext cx="8784978" cy="65311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8433"/>
                <a:gridCol w="2880320"/>
                <a:gridCol w="2016225"/>
              </a:tblGrid>
              <a:tr h="653110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Гимнастика после сна.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Физминутки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Пальчиковая гимнастика.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Подвижные игры на прогулке</a:t>
                      </a:r>
                    </a:p>
                    <a:p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Дыхательные упражнения.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Гимнастика для глаз.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Полоскание рта после еды.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Водные процедуры после сна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Фитонциды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Хождение  босиком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Хождение по массажным дорожкам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593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1758" y="404663"/>
            <a:ext cx="8424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Игры: дидактические  и сюжетно-ролевые</a:t>
            </a:r>
            <a:endParaRPr lang="ru-RU" sz="3200" b="1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8705">
            <a:off x="377326" y="1133413"/>
            <a:ext cx="3726160" cy="2794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6864">
            <a:off x="5135112" y="1387481"/>
            <a:ext cx="3636363" cy="2727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409" y="4094013"/>
            <a:ext cx="3619775" cy="2655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1676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53569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53569"/>
            <a:ext cx="3528392" cy="26462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678948"/>
            <a:ext cx="374441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249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032448" cy="29781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409020"/>
            <a:ext cx="4094583" cy="30709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554090"/>
            <a:ext cx="2160240" cy="2780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155" y="459554"/>
            <a:ext cx="2448272" cy="2580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575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908720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Сроки реализации проекта</a:t>
            </a:r>
            <a:r>
              <a:rPr lang="ru-RU" sz="2800" dirty="0"/>
              <a:t>:</a:t>
            </a:r>
            <a:r>
              <a:rPr lang="ru-RU" dirty="0"/>
              <a:t> </a:t>
            </a:r>
            <a:r>
              <a:rPr lang="ru-RU" sz="2800" dirty="0"/>
              <a:t>1.09.2016-30.04.2017</a:t>
            </a:r>
          </a:p>
          <a:p>
            <a:r>
              <a:rPr lang="ru-RU" sz="2800" dirty="0"/>
              <a:t> </a:t>
            </a:r>
          </a:p>
          <a:p>
            <a:r>
              <a:rPr lang="ru-RU" sz="2800" b="1" dirty="0"/>
              <a:t>Вид проекта</a:t>
            </a:r>
            <a:r>
              <a:rPr lang="ru-RU" sz="2800" dirty="0"/>
              <a:t>:  Познавательно-творческий, оздоровительный, групповой, долгосрочный</a:t>
            </a:r>
          </a:p>
          <a:p>
            <a:r>
              <a:rPr lang="ru-RU" sz="2800" dirty="0"/>
              <a:t> </a:t>
            </a:r>
          </a:p>
          <a:p>
            <a:r>
              <a:rPr lang="ru-RU" sz="2800" b="1" dirty="0"/>
              <a:t>Участники проекта:</a:t>
            </a:r>
            <a:r>
              <a:rPr lang="ru-RU" sz="2800" dirty="0"/>
              <a:t> Воспитанники средней группы, воспитатели, родители, медицинская сестра, инструктор по </a:t>
            </a:r>
            <a:r>
              <a:rPr lang="ru-RU" sz="2800" dirty="0" err="1"/>
              <a:t>физ.культуре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93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26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Различные виды гимнастики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56190">
            <a:off x="302566" y="1569694"/>
            <a:ext cx="3344410" cy="2507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9539">
            <a:off x="5407323" y="1478972"/>
            <a:ext cx="3187192" cy="259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931" y="3320168"/>
            <a:ext cx="2543198" cy="33943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4848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0702"/>
            <a:ext cx="2462470" cy="3187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590" y="516901"/>
            <a:ext cx="4121190" cy="3090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577" y="3810179"/>
            <a:ext cx="3820608" cy="2865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988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512676"/>
            <a:ext cx="4427984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48401"/>
            <a:ext cx="4464496" cy="3348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7717"/>
            <a:ext cx="3384376" cy="247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36371"/>
            <a:ext cx="2370570" cy="2442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65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3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971600" y="76470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/>
              <a:t>Ф</a:t>
            </a:r>
            <a:r>
              <a:rPr lang="ru-RU" sz="4000" b="1" dirty="0" smtClean="0"/>
              <a:t>изкультурные занятия</a:t>
            </a:r>
            <a:endParaRPr lang="ru-RU" sz="40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28799"/>
            <a:ext cx="4104456" cy="3279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4101543" cy="3279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27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" y="-136879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051720" y="404664"/>
            <a:ext cx="4549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Подвижные игры </a:t>
            </a:r>
            <a:endParaRPr lang="ru-RU" sz="36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66" y="1041867"/>
            <a:ext cx="3458705" cy="25940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041" y="1018472"/>
            <a:ext cx="3763120" cy="2636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236" y="3777040"/>
            <a:ext cx="2000489" cy="26854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041" y="3858250"/>
            <a:ext cx="3763121" cy="25230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169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8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8399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Сказка «Азбука здоровья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34" y="1556792"/>
            <a:ext cx="7704856" cy="4758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4350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868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27584" y="332656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Закаливающие процедуры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299" y="1021914"/>
            <a:ext cx="2592288" cy="290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797" y="1023905"/>
            <a:ext cx="2362200" cy="290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442" y="4077072"/>
            <a:ext cx="3495113" cy="2621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731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159299"/>
            <a:ext cx="3419872" cy="2564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15889">
            <a:off x="4712023" y="900808"/>
            <a:ext cx="3611893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51173">
            <a:off x="947139" y="497644"/>
            <a:ext cx="2707439" cy="3609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348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11560" y="332656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Игры с водой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48" y="1274784"/>
            <a:ext cx="3411688" cy="2558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306130"/>
            <a:ext cx="3370232" cy="2527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986483"/>
            <a:ext cx="3515883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325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851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7544" y="18864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Д</a:t>
            </a:r>
            <a:r>
              <a:rPr lang="ru-RU" sz="3200" b="1" dirty="0" smtClean="0"/>
              <a:t>осуги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2304256" cy="297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908720"/>
            <a:ext cx="4187957" cy="2976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993" y="3992623"/>
            <a:ext cx="4019938" cy="26812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251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-1827584"/>
            <a:ext cx="8568952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pPr algn="ctr"/>
            <a:r>
              <a:rPr lang="ru-RU" sz="2800" b="1" dirty="0" smtClean="0"/>
              <a:t>Актуальность </a:t>
            </a:r>
            <a:r>
              <a:rPr lang="ru-RU" sz="2800" b="1" dirty="0"/>
              <a:t>проекта</a:t>
            </a:r>
            <a:r>
              <a:rPr lang="ru-RU" sz="2800" dirty="0"/>
              <a:t>: </a:t>
            </a:r>
            <a:endParaRPr lang="ru-RU" sz="2800" dirty="0" smtClean="0"/>
          </a:p>
          <a:p>
            <a:r>
              <a:rPr lang="ru-RU" dirty="0" smtClean="0"/>
              <a:t>        Среди </a:t>
            </a:r>
            <a:r>
              <a:rPr lang="ru-RU" dirty="0"/>
              <a:t>всех земных благ здоровье – ценный дар, данный человеку природой, заменить который нельзя ничем, однако люди не заботятся о здоровье так, как это необходимо</a:t>
            </a:r>
            <a:r>
              <a:rPr lang="ru-RU" b="1" dirty="0"/>
              <a:t>. </a:t>
            </a:r>
            <a:r>
              <a:rPr lang="ru-RU" dirty="0"/>
              <a:t>Какой бы совершенной ни была медицина, она не может избавить каждого от всех болезней. Забота о здоровье – одна из важнейших задач каждого человека. </a:t>
            </a:r>
          </a:p>
          <a:p>
            <a:r>
              <a:rPr lang="ru-RU" dirty="0" smtClean="0"/>
              <a:t>        И </a:t>
            </a:r>
            <a:r>
              <a:rPr lang="ru-RU" dirty="0"/>
              <a:t>если современные стандарты образования обязывают педагогов более тщательно и активно участвовать в области здоровье сбережения детей, то родители воспитанников ДОУ часто игнорируют советы воспитателей, предпочитая более легкий путь в этом направлении. Вместо систематического закаливания, бесед о пользе свежего воздуха и подвижных игр, четкого соблюдения режима дня и режима питания сердобольные мамы и бабушки «кормят» малышей синтетическими лекарственными препаратами, которые согласно рекламе «помогают восстанавливать жизненные силы организма».</a:t>
            </a:r>
          </a:p>
          <a:p>
            <a:r>
              <a:rPr lang="ru-RU" dirty="0" smtClean="0"/>
              <a:t>        Таким </a:t>
            </a:r>
            <a:r>
              <a:rPr lang="ru-RU" dirty="0"/>
              <a:t>образом, одна из главных задач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 на сегодняшний день – помочь дошкольникам и их родителям сформировать привычку заботится о себе, и осознать ответственность за свое здоровье. От состояния здоровья зависит возможность овладения детьми всеми умениями, которые необходимы им для эффективного обучения. Для того чтобы ребенок стал физически, психологически и социально здоровой личностью нужно объединить усилия как педагога и специалистов ДОУ, так и родителей.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2332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99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60040" y="188640"/>
            <a:ext cx="8532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Творчество детей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602" y="1240751"/>
            <a:ext cx="3489252" cy="2616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240751"/>
            <a:ext cx="3484181" cy="2613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931" y="4077072"/>
            <a:ext cx="4392488" cy="2643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0739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108520" y="404664"/>
            <a:ext cx="87091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Работа с родителями.</a:t>
            </a:r>
          </a:p>
          <a:p>
            <a:pPr algn="ctr"/>
            <a:r>
              <a:rPr lang="ru-RU" sz="3200" b="1" dirty="0" smtClean="0"/>
              <a:t>Консультации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310" y="1517636"/>
            <a:ext cx="3230133" cy="242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88" y="1268760"/>
            <a:ext cx="2571119" cy="29150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89224"/>
            <a:ext cx="3312368" cy="22093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010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82005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Досуг</a:t>
            </a:r>
            <a:r>
              <a:rPr lang="ru-RU" sz="2800" dirty="0" smtClean="0"/>
              <a:t> </a:t>
            </a:r>
            <a:r>
              <a:rPr lang="ru-RU" sz="2800" b="1" dirty="0" smtClean="0"/>
              <a:t>«Мама, папа, я – спортивная семья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42" y="1412776"/>
            <a:ext cx="3816286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874" y="3284984"/>
            <a:ext cx="4284706" cy="28578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464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«Любимое блюдо нашей семьи»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23" y="1340768"/>
            <a:ext cx="4272377" cy="30040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340768"/>
            <a:ext cx="3312368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985" y="4578602"/>
            <a:ext cx="2973966" cy="1988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1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40834"/>
            <a:ext cx="2895786" cy="3861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79512" y="548680"/>
            <a:ext cx="8964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Д</a:t>
            </a:r>
            <a:r>
              <a:rPr lang="ru-RU" sz="3200" b="1" dirty="0" smtClean="0"/>
              <a:t>орожки здоровья, изготовленные родителями совместно с детьми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33" y="1572696"/>
            <a:ext cx="3075806" cy="2050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914072"/>
            <a:ext cx="2084468" cy="2779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472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08" y="29700"/>
            <a:ext cx="915170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1325" y="188640"/>
            <a:ext cx="86662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Конкурс рисунков детей и родителей «Спортивный портрет нашей семьи»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43676" y="2276872"/>
            <a:ext cx="4224470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484784"/>
            <a:ext cx="3813888" cy="5085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1620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200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83177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Фотоконкурс «Я расту сильным и здоровым»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95820"/>
            <a:ext cx="1605165" cy="2220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84" y="5121067"/>
            <a:ext cx="1800200" cy="1594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795819"/>
            <a:ext cx="4248472" cy="5919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91" y="3140968"/>
            <a:ext cx="2430016" cy="1822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3238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67544" y="548680"/>
            <a:ext cx="828092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Заключительный этап (апрель):</a:t>
            </a:r>
            <a:endParaRPr lang="ru-RU" sz="3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Консультация для педагогов «Закаливание детей в детском саду»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Презентация проекта на педагогическом совете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Проведение итогового родительского собрания «Что нам дал проект « Мы здоровье бережем» в форме круглого стола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Родителям показана презентация «Здоровый образ жизни» с использованием фотографий детей в разных режимных моментах.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Изготовление стенгазеты «Закаливание - путь к здоровью</a:t>
            </a:r>
          </a:p>
        </p:txBody>
      </p:sp>
    </p:spTree>
    <p:extLst>
      <p:ext uri="{BB962C8B-B14F-4D97-AF65-F5344CB8AC3E}">
        <p14:creationId xmlns:p14="http://schemas.microsoft.com/office/powerpoint/2010/main" val="32948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08" y="0"/>
            <a:ext cx="915170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48070"/>
            <a:ext cx="3957768" cy="2905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719" y="648070"/>
            <a:ext cx="4356083" cy="2905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934" y="3789040"/>
            <a:ext cx="3816424" cy="2862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5891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252521" cy="6858000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4969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Результаты проведения проекта: </a:t>
            </a:r>
            <a:endParaRPr lang="ru-RU" sz="3600" dirty="0"/>
          </a:p>
          <a:p>
            <a:r>
              <a:rPr lang="ru-RU" sz="2400" dirty="0" smtClean="0"/>
              <a:t>      У </a:t>
            </a:r>
            <a:r>
              <a:rPr lang="ru-RU" sz="2400" dirty="0"/>
              <a:t>детей повысился уровень представлений о здоровом образе жизни;</a:t>
            </a:r>
          </a:p>
          <a:p>
            <a:r>
              <a:rPr lang="ru-RU" sz="2400" dirty="0" smtClean="0"/>
              <a:t>       Дети </a:t>
            </a:r>
            <a:r>
              <a:rPr lang="ru-RU" sz="2400" dirty="0"/>
              <a:t>с удовольствием принимают воздушные ванны, ходят босиком по массажным коврикам, самостоятельно овладели методикой полоскания рта, умывают руки по локоть, полощут рот, играют с водой;</a:t>
            </a:r>
          </a:p>
          <a:p>
            <a:r>
              <a:rPr lang="ru-RU" sz="2400" dirty="0" smtClean="0"/>
              <a:t>      Дети </a:t>
            </a:r>
            <a:r>
              <a:rPr lang="ru-RU" sz="2400" dirty="0"/>
              <a:t>самостоятельно проявляют инициативу к движению: бегают, прыгают, играют с мячом, ползают, лазают не только в группе, но и на улице;</a:t>
            </a:r>
          </a:p>
          <a:p>
            <a:r>
              <a:rPr lang="ru-RU" sz="2400" dirty="0" smtClean="0"/>
              <a:t>       Повысился </a:t>
            </a:r>
            <a:r>
              <a:rPr lang="ru-RU" sz="2400" dirty="0"/>
              <a:t>уровень образованности родителей по формированию ЗОЖ у детей;</a:t>
            </a:r>
          </a:p>
          <a:p>
            <a:r>
              <a:rPr lang="ru-RU" sz="2400" dirty="0" smtClean="0"/>
              <a:t>       Резко </a:t>
            </a:r>
            <a:r>
              <a:rPr lang="ru-RU" sz="2400" dirty="0"/>
              <a:t>снизились показатели заболеваемости детей, и повысилась посещаемость детского сада.</a:t>
            </a:r>
          </a:p>
        </p:txBody>
      </p:sp>
    </p:spTree>
    <p:extLst>
      <p:ext uri="{BB962C8B-B14F-4D97-AF65-F5344CB8AC3E}">
        <p14:creationId xmlns:p14="http://schemas.microsoft.com/office/powerpoint/2010/main" val="146085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16632"/>
            <a:ext cx="820891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/>
              <a:t>Цель проекта:  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/>
              <a:t>Формирование осмысленного отношения к здоровому образу жизни человека у всех участников проекта, а так же потребности в новых знаниях о способах сохранения и укрепления здоровья;  </a:t>
            </a:r>
            <a:endParaRPr lang="ru-RU" sz="2800" dirty="0" smtClean="0"/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/>
              <a:t>Создание дружеской атмосферы сотрудничества между ребенком и воспитателем и родителями</a:t>
            </a:r>
            <a:r>
              <a:rPr lang="ru-RU" sz="3200" dirty="0" smtClean="0"/>
              <a:t>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endParaRPr lang="ru-RU" sz="3200" dirty="0"/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3200" dirty="0"/>
              <a:t>Сохранение и укрепление здоровья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41662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484784"/>
            <a:ext cx="7992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/>
              <a:t>Общие выводы</a:t>
            </a:r>
            <a:r>
              <a:rPr lang="ru-RU" sz="3600" dirty="0"/>
              <a:t>:</a:t>
            </a:r>
          </a:p>
          <a:p>
            <a:r>
              <a:rPr lang="ru-RU" sz="2800" dirty="0" smtClean="0"/>
              <a:t>       С </a:t>
            </a:r>
            <a:r>
              <a:rPr lang="ru-RU" sz="2800" dirty="0"/>
              <a:t>целью повышения интереса к здоровому образу жизни необходимо продолжать систематическую работу по указанной теме, а так же продолжать внедрять в педагогическую практику здоровье сберегательные технологии, направленные на охрану и укрепление здоровья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190364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91580" y="71200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Список используемой литературы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1277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dirty="0"/>
              <a:t>«Примерная общеобразовательная программа дошкольного образования» (Н. Е. </a:t>
            </a:r>
            <a:r>
              <a:rPr lang="ru-RU" dirty="0" err="1"/>
              <a:t>Веракса</a:t>
            </a:r>
            <a:r>
              <a:rPr lang="ru-RU" dirty="0"/>
              <a:t>, Т. С. Комарова, М. А. Васильева.); Москва, </a:t>
            </a:r>
            <a:r>
              <a:rPr lang="ru-RU" dirty="0" smtClean="0"/>
              <a:t>2014</a:t>
            </a:r>
            <a:r>
              <a:rPr lang="ru-RU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И. М. Новикова «Формирование представлений о здоровом образе жизни у дошкольников». Мозаика-Синтез, Москва 2010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М. Д. </a:t>
            </a:r>
            <a:r>
              <a:rPr lang="ru-RU" dirty="0" err="1"/>
              <a:t>Маханева</a:t>
            </a:r>
            <a:r>
              <a:rPr lang="ru-RU" dirty="0"/>
              <a:t> «Воспитание здорового ребенка» пособие для практических работников детских дошкольных учреждений. 2-е изд., исп. и доп. - М.: </a:t>
            </a:r>
            <a:r>
              <a:rPr lang="ru-RU" dirty="0" err="1"/>
              <a:t>Аркти</a:t>
            </a:r>
            <a:r>
              <a:rPr lang="ru-RU" dirty="0"/>
              <a:t>, 2000 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/>
              <a:t>Л. И. </a:t>
            </a:r>
            <a:r>
              <a:rPr lang="ru-RU" dirty="0" err="1"/>
              <a:t>Пензулаева</a:t>
            </a:r>
            <a:r>
              <a:rPr lang="ru-RU" dirty="0"/>
              <a:t> «Растем здоровыми и крепкими» Москва, Дрофа, 2000</a:t>
            </a:r>
            <a:r>
              <a:rPr lang="ru-RU" dirty="0" smtClean="0"/>
              <a:t>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err="1"/>
              <a:t>Здоровьесберегающие</a:t>
            </a:r>
            <a:r>
              <a:rPr lang="ru-RU" dirty="0"/>
              <a:t> технологии воспитания в детском саду. Примерные планы и конспекты занятий. ( Под ред. </a:t>
            </a:r>
            <a:r>
              <a:rPr lang="ru-RU" dirty="0" err="1"/>
              <a:t>Т.С.Яковлевой</a:t>
            </a:r>
            <a:r>
              <a:rPr lang="ru-RU" dirty="0"/>
              <a:t>). - М.: Школьная пресса, </a:t>
            </a:r>
            <a:r>
              <a:rPr lang="ru-RU" dirty="0" smtClean="0"/>
              <a:t>2007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err="1"/>
              <a:t>Бабенкова</a:t>
            </a:r>
            <a:r>
              <a:rPr lang="ru-RU" dirty="0"/>
              <a:t> Е.А. Как приучить ребенка заботиться о своем здоровье. М.:</a:t>
            </a:r>
            <a:r>
              <a:rPr lang="ru-RU" dirty="0" err="1"/>
              <a:t>Вентана</a:t>
            </a:r>
            <a:r>
              <a:rPr lang="ru-RU" dirty="0"/>
              <a:t>-Граф, </a:t>
            </a:r>
            <a:r>
              <a:rPr lang="ru-RU" dirty="0" smtClean="0"/>
              <a:t>2004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dirty="0" smtClean="0"/>
              <a:t>Тихомирова </a:t>
            </a:r>
            <a:r>
              <a:rPr lang="ru-RU" dirty="0"/>
              <a:t>Л.Ф. Формируем у детей правильное отношение к своему здоровью. (Пособие для воспитателей ДОУ). - Ярославль, ЯО ИПК, 1997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98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2"/>
            </a:solidFill>
          </a:ln>
          <a:effectLst>
            <a:softEdge rad="127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8568952" cy="6186309"/>
          </a:xfrm>
          <a:prstGeom prst="rect">
            <a:avLst/>
          </a:prstGeom>
          <a:ln w="5715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Задачи проекта: </a:t>
            </a:r>
            <a:endParaRPr lang="ru-RU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Охрана и укрепление физического здоровья детей</a:t>
            </a:r>
            <a:r>
              <a:rPr lang="ru-RU" sz="2000" dirty="0" smtClean="0"/>
              <a:t>;</a:t>
            </a:r>
            <a:endParaRPr lang="ru-RU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Способствовать развитию познавательного интереса к своему организму и его возможностям</a:t>
            </a:r>
            <a:r>
              <a:rPr lang="ru-RU" sz="2000" dirty="0" smtClean="0"/>
              <a:t>;</a:t>
            </a:r>
            <a:endParaRPr lang="ru-RU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Совершенствовать практические навыки здорового образа жизни, выработать привычку к соблюдению режима дня, к физическим упражнениям и играм</a:t>
            </a:r>
            <a:r>
              <a:rPr lang="ru-RU" sz="2000" dirty="0" smtClean="0"/>
              <a:t>;</a:t>
            </a:r>
            <a:endParaRPr lang="ru-RU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Прививать любовь к физическим упражнениям, закаливанию.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Продолжать знакомить детей с правилами гигиены;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Формировать осознанный подход к своему питанию;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Повышение педагогической культуры родителей путем их просвещения по организации физического воспитания детей в условиях семейного быта;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Повышение грамотности родителей в области физического развития детей, организации совместных действий родителей, педагогов, детей, направленных на укрепление здоровья воспитанников;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/>
              <a:t>Гармонизация детско-родительских отношений;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Формирование умения выполнять правила подвижных игр, проявляя находчивость, выдержку, ловкость и самостоятельность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57574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09" y="-145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755576" y="980727"/>
            <a:ext cx="763284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Предполагаемый результат: </a:t>
            </a:r>
            <a:endParaRPr lang="ru-RU" sz="3600" b="1" dirty="0" smtClean="0"/>
          </a:p>
          <a:p>
            <a:pPr algn="ctr"/>
            <a:endParaRPr lang="ru-RU" sz="36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Укрепление здоровья, снижение заболеваемости у детей, посещающих детский сад</a:t>
            </a:r>
            <a:r>
              <a:rPr lang="ru-RU" sz="240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Увлечение детей спортивными и подвижными играми</a:t>
            </a:r>
            <a:r>
              <a:rPr lang="ru-RU" sz="240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Повышение уровня физической готовности</a:t>
            </a:r>
            <a:r>
              <a:rPr lang="ru-RU" sz="2400" dirty="0" smtClean="0"/>
              <a:t>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ru-RU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dirty="0"/>
              <a:t>Возросший интерес родителей к вопросам воспитания здорового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44061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38072"/>
            <a:ext cx="8712968" cy="653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Формы реализации проекта: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     </a:t>
            </a:r>
            <a:r>
              <a:rPr lang="ru-RU" sz="2400" b="1" i="1" dirty="0" smtClean="0">
                <a:ea typeface="Calibri"/>
                <a:cs typeface="Times New Roman"/>
              </a:rPr>
              <a:t>НОД </a:t>
            </a:r>
            <a:r>
              <a:rPr lang="ru-RU" sz="2400" b="1" dirty="0" smtClean="0">
                <a:ea typeface="Calibri"/>
                <a:cs typeface="Times New Roman"/>
              </a:rPr>
              <a:t> </a:t>
            </a:r>
            <a:r>
              <a:rPr lang="ru-RU" sz="2400" dirty="0">
                <a:ea typeface="Calibri"/>
                <a:cs typeface="Times New Roman"/>
              </a:rPr>
              <a:t>по познавательному развитию, физическому развитию, социально-коммуникативному, художественно-эстетическому.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ea typeface="Calibri"/>
                <a:cs typeface="Times New Roman"/>
              </a:rPr>
              <a:t>     </a:t>
            </a:r>
            <a:r>
              <a:rPr lang="ru-RU" sz="2400" b="1" i="1" dirty="0" smtClean="0">
                <a:ea typeface="Calibri"/>
                <a:cs typeface="Times New Roman"/>
              </a:rPr>
              <a:t>Продуктивная </a:t>
            </a:r>
            <a:r>
              <a:rPr lang="ru-RU" sz="2400" b="1" i="1" dirty="0">
                <a:ea typeface="Calibri"/>
                <a:cs typeface="Times New Roman"/>
              </a:rPr>
              <a:t>деятельност</a:t>
            </a:r>
            <a:r>
              <a:rPr lang="ru-RU" sz="2400" i="1" dirty="0">
                <a:ea typeface="Calibri"/>
                <a:cs typeface="Times New Roman"/>
              </a:rPr>
              <a:t>ь</a:t>
            </a:r>
            <a:r>
              <a:rPr lang="ru-RU" sz="2400" dirty="0">
                <a:ea typeface="Calibri"/>
                <a:cs typeface="Times New Roman"/>
              </a:rPr>
              <a:t> детей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ea typeface="Calibri"/>
                <a:cs typeface="Times New Roman"/>
              </a:rPr>
              <a:t>     </a:t>
            </a:r>
            <a:r>
              <a:rPr lang="ru-RU" sz="2400" b="1" i="1" dirty="0" smtClean="0">
                <a:ea typeface="Calibri"/>
                <a:cs typeface="Times New Roman"/>
              </a:rPr>
              <a:t>Оздоровительные </a:t>
            </a:r>
            <a:r>
              <a:rPr lang="ru-RU" sz="2400" b="1" i="1" dirty="0">
                <a:ea typeface="Calibri"/>
                <a:cs typeface="Times New Roman"/>
              </a:rPr>
              <a:t>процедуры</a:t>
            </a:r>
            <a:r>
              <a:rPr lang="ru-RU" sz="2400" b="1" dirty="0">
                <a:ea typeface="Calibri"/>
                <a:cs typeface="Times New Roman"/>
              </a:rPr>
              <a:t>: </a:t>
            </a:r>
            <a:r>
              <a:rPr lang="ru-RU" sz="2400" dirty="0">
                <a:ea typeface="Calibri"/>
                <a:cs typeface="Times New Roman"/>
              </a:rPr>
              <a:t>утренняя гимнастика, пальчиковая гимнастика, физкультминутки, гимнастика после сна, дыхательная гимнастика, полоскание рта, воздушные ванны, хождение босиком, хождение по массажным дорожкам, закаливание водой.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ea typeface="Calibri"/>
                <a:cs typeface="Times New Roman"/>
              </a:rPr>
              <a:t>     </a:t>
            </a:r>
            <a:r>
              <a:rPr lang="ru-RU" sz="2400" b="1" i="1" dirty="0" smtClean="0">
                <a:ea typeface="Calibri"/>
                <a:cs typeface="Times New Roman"/>
              </a:rPr>
              <a:t>Игры</a:t>
            </a:r>
            <a:r>
              <a:rPr lang="ru-RU" sz="2400" dirty="0">
                <a:ea typeface="Calibri"/>
                <a:cs typeface="Times New Roman"/>
              </a:rPr>
              <a:t>: дидактические, сюжетно-ролевые, игры-эксперименты, подвижные.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i="1" dirty="0" smtClean="0">
                <a:ea typeface="Calibri"/>
                <a:cs typeface="Times New Roman"/>
              </a:rPr>
              <a:t>      </a:t>
            </a:r>
            <a:r>
              <a:rPr lang="ru-RU" sz="2400" b="1" i="1" dirty="0" smtClean="0">
                <a:ea typeface="Calibri"/>
                <a:cs typeface="Times New Roman"/>
              </a:rPr>
              <a:t>Работа </a:t>
            </a:r>
            <a:r>
              <a:rPr lang="ru-RU" sz="2400" b="1" i="1" dirty="0">
                <a:ea typeface="Calibri"/>
                <a:cs typeface="Times New Roman"/>
              </a:rPr>
              <a:t>с родителям</a:t>
            </a:r>
            <a:r>
              <a:rPr lang="ru-RU" sz="2400" i="1" dirty="0">
                <a:ea typeface="Calibri"/>
                <a:cs typeface="Times New Roman"/>
              </a:rPr>
              <a:t>и</a:t>
            </a:r>
            <a:r>
              <a:rPr lang="ru-RU" sz="2400" dirty="0">
                <a:ea typeface="Calibri"/>
                <a:cs typeface="Times New Roman"/>
              </a:rPr>
              <a:t>: консультации, информация в уголке для родителей, родительские собрание, индивидуальные беседы, анкетирование, памятки, совместная продуктивная деятельность., закаливание </a:t>
            </a:r>
            <a:r>
              <a:rPr lang="ru-RU" sz="2400" dirty="0" smtClean="0">
                <a:ea typeface="Calibri"/>
                <a:cs typeface="Times New Roman"/>
              </a:rPr>
              <a:t>в домашних </a:t>
            </a:r>
            <a:r>
              <a:rPr lang="ru-RU" sz="2400" dirty="0">
                <a:ea typeface="Calibri"/>
                <a:cs typeface="Times New Roman"/>
              </a:rPr>
              <a:t>условиях.</a:t>
            </a:r>
          </a:p>
        </p:txBody>
      </p:sp>
    </p:spTree>
    <p:extLst>
      <p:ext uri="{BB962C8B-B14F-4D97-AF65-F5344CB8AC3E}">
        <p14:creationId xmlns:p14="http://schemas.microsoft.com/office/powerpoint/2010/main" val="354239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67544" y="476672"/>
            <a:ext cx="828092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Этапы реализации проекта</a:t>
            </a:r>
            <a:r>
              <a:rPr lang="ru-RU" sz="2800" b="1" dirty="0" smtClean="0"/>
              <a:t>:</a:t>
            </a:r>
          </a:p>
          <a:p>
            <a:pPr marL="457200" indent="-457200" algn="ctr">
              <a:buFont typeface="+mj-lt"/>
              <a:buAutoNum type="arabicPeriod"/>
            </a:pPr>
            <a:endParaRPr lang="ru-RU" sz="2400" b="1" dirty="0"/>
          </a:p>
          <a:p>
            <a:pPr algn="ctr"/>
            <a:r>
              <a:rPr lang="ru-RU" sz="2400" b="1" i="1" dirty="0"/>
              <a:t>Подготовительный этап </a:t>
            </a:r>
            <a:r>
              <a:rPr lang="ru-RU" sz="2400" i="1" dirty="0"/>
              <a:t>(сентябрь-октябрь):</a:t>
            </a:r>
            <a:endParaRPr lang="ru-RU" sz="2400" dirty="0"/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Изучение знаний у детей по здоровому образу жизни;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Анкетирование родителей;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Выявление проблемы;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Составление плана проекта;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Подбор  и изучение литературы по вопросам здоровье сбережения;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Подбор необходимого оборудования, пособий;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Составление схемы взаимодействия участников проекта;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Подбор дидактических игр по данной теме;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/>
              <a:t>Планирование этапов творческой деятельности.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8946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9458" y="0"/>
            <a:ext cx="936345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466743"/>
              </p:ext>
            </p:extLst>
          </p:nvPr>
        </p:nvGraphicFramePr>
        <p:xfrm>
          <a:off x="-19973" y="838954"/>
          <a:ext cx="8964488" cy="5994621"/>
        </p:xfrm>
        <a:graphic>
          <a:graphicData uri="http://schemas.openxmlformats.org/drawingml/2006/table">
            <a:tbl>
              <a:tblPr firstRow="1" firstCol="1" bandRow="1"/>
              <a:tblGrid>
                <a:gridCol w="3941431"/>
                <a:gridCol w="3143024"/>
                <a:gridCol w="1880033"/>
              </a:tblGrid>
              <a:tr h="296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Деятельность в ДОУ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Работа с родителями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Сроки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79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Сюжетно-ролевые игры «Овощной магазин»,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Дидактические игры «Варим компот», «Готовим обед»,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«Угадай на вкус», «Полезные продукты», «Узнай на ощупь»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Настольная игра «Аскорбинка и ее друзья».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Познавательное развитие НОД «Добрый доктор Айболит в гостях у детей»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Беседы: «Как люди одеваются осенью», «Здоровая пища»; «Где живут витамины», «Почему молоко полезно», «Каша-пища наша».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Создание стенгазеты с рецептами от мам «Любимое блюдо нашей семьи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Консультация «Роль питания в профилактике и лечении ряда заболеваний детского возраста» «Покупаем фрукты вместо конфет</a:t>
                      </a:r>
                      <a:r>
                        <a:rPr lang="ru-RU" sz="18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Разучивание комплекса гимнастики для проведения дома с детьми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Ноябрь</a:t>
                      </a:r>
                    </a:p>
                  </a:txBody>
                  <a:tcPr marL="25645" marR="256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-19973" y="365069"/>
            <a:ext cx="8964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/>
              <a:t>Основной этап, практический (ноябрь-март):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808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1218</Words>
  <Application>Microsoft Office PowerPoint</Application>
  <PresentationFormat>Экран (4:3)</PresentationFormat>
  <Paragraphs>255</Paragraphs>
  <Slides>41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26</cp:revision>
  <dcterms:created xsi:type="dcterms:W3CDTF">2017-04-23T12:50:48Z</dcterms:created>
  <dcterms:modified xsi:type="dcterms:W3CDTF">2017-05-08T09:53:22Z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2087602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