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61" r:id="rId6"/>
    <p:sldId id="267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0" autoAdjust="0"/>
    <p:restoredTop sz="86457" autoAdjust="0"/>
  </p:normalViewPr>
  <p:slideViewPr>
    <p:cSldViewPr>
      <p:cViewPr varScale="1">
        <p:scale>
          <a:sx n="88" d="100"/>
          <a:sy n="88" d="100"/>
        </p:scale>
        <p:origin x="153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8DF3A8-8AE8-4F69-9326-190E0FA2268A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B0729F-34ED-4200-828D-6B24BC552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800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57AA-2D65-4043-B4F5-3CE5451F5D6A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DF17-0556-4426-9DD4-3A034B30E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81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57AA-2D65-4043-B4F5-3CE5451F5D6A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DF17-0556-4426-9DD4-3A034B30E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237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57AA-2D65-4043-B4F5-3CE5451F5D6A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DF17-0556-4426-9DD4-3A034B30E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692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57AA-2D65-4043-B4F5-3CE5451F5D6A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DF17-0556-4426-9DD4-3A034B30E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659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57AA-2D65-4043-B4F5-3CE5451F5D6A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DF17-0556-4426-9DD4-3A034B30E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892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57AA-2D65-4043-B4F5-3CE5451F5D6A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DF17-0556-4426-9DD4-3A034B30E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089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57AA-2D65-4043-B4F5-3CE5451F5D6A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DF17-0556-4426-9DD4-3A034B30E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382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57AA-2D65-4043-B4F5-3CE5451F5D6A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DF17-0556-4426-9DD4-3A034B30E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912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57AA-2D65-4043-B4F5-3CE5451F5D6A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DF17-0556-4426-9DD4-3A034B30E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354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57AA-2D65-4043-B4F5-3CE5451F5D6A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DF17-0556-4426-9DD4-3A034B30E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308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57AA-2D65-4043-B4F5-3CE5451F5D6A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DF17-0556-4426-9DD4-3A034B30E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256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F57AA-2D65-4043-B4F5-3CE5451F5D6A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B1DF17-0556-4426-9DD4-3A034B30E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954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мки\007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088" y="-1253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6700" dirty="0" smtClean="0">
                <a:latin typeface="Century Gothic" pitchFamily="34" charset="0"/>
              </a:rPr>
              <a:t>Роль семьи в развитии речи ребёнка</a:t>
            </a:r>
            <a:br>
              <a:rPr lang="ru-RU" sz="6700" dirty="0" smtClean="0">
                <a:latin typeface="Century Gothic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378904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  <a:latin typeface="Century Gothic" pitchFamily="34" charset="0"/>
              </a:rPr>
              <a:t>Составили воспитатели средней группы: </a:t>
            </a:r>
            <a:r>
              <a:rPr lang="ru-RU" sz="2400" dirty="0" err="1" smtClean="0">
                <a:solidFill>
                  <a:schemeClr val="tx1"/>
                </a:solidFill>
                <a:latin typeface="Century Gothic" pitchFamily="34" charset="0"/>
              </a:rPr>
              <a:t>Андреенкова</a:t>
            </a:r>
            <a:r>
              <a:rPr lang="ru-RU" sz="2400" dirty="0" smtClean="0">
                <a:solidFill>
                  <a:schemeClr val="tx1"/>
                </a:solidFill>
                <a:latin typeface="Century Gothic" pitchFamily="34" charset="0"/>
              </a:rPr>
              <a:t> Е.М.. </a:t>
            </a:r>
            <a:r>
              <a:rPr lang="ru-RU" sz="2400" dirty="0" err="1" smtClean="0">
                <a:solidFill>
                  <a:schemeClr val="tx1"/>
                </a:solidFill>
                <a:latin typeface="Century Gothic" pitchFamily="34" charset="0"/>
              </a:rPr>
              <a:t>Сукач</a:t>
            </a:r>
            <a:r>
              <a:rPr lang="ru-RU" sz="2400" dirty="0" smtClean="0">
                <a:solidFill>
                  <a:schemeClr val="tx1"/>
                </a:solidFill>
                <a:latin typeface="Century Gothic" pitchFamily="34" charset="0"/>
              </a:rPr>
              <a:t> М.Ю.</a:t>
            </a:r>
            <a:endParaRPr lang="ru-RU" sz="24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91880" y="5911677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entury Gothic" pitchFamily="34" charset="0"/>
              </a:rPr>
              <a:t>2020 г.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548680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Century Gothic" pitchFamily="34" charset="0"/>
              </a:rPr>
              <a:t>МБДОУ «Детский сад «Снежинка»</a:t>
            </a:r>
            <a:br>
              <a:rPr lang="ru-RU" dirty="0">
                <a:latin typeface="Century Gothic" pitchFamily="34" charset="0"/>
              </a:rPr>
            </a:br>
            <a:endParaRPr lang="ru-RU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116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Рамки\007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2348848"/>
            <a:ext cx="2974462" cy="39467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564904"/>
            <a:ext cx="2686430" cy="37890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2018218"/>
            <a:ext cx="2614422" cy="38610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3547" y="632498"/>
            <a:ext cx="81369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Century Gothic" pitchFamily="34" charset="0"/>
              </a:rPr>
              <a:t>Дети рассказали, </a:t>
            </a:r>
            <a:r>
              <a:rPr lang="ru-RU" sz="4000" dirty="0">
                <a:latin typeface="Century Gothic" pitchFamily="34" charset="0"/>
              </a:rPr>
              <a:t>к</a:t>
            </a:r>
            <a:r>
              <a:rPr lang="ru-RU" sz="4000" dirty="0" smtClean="0">
                <a:latin typeface="Century Gothic" pitchFamily="34" charset="0"/>
              </a:rPr>
              <a:t>ак они играют с родителями дома</a:t>
            </a:r>
            <a:endParaRPr lang="ru-RU" sz="40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573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Рамки\007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048672" y="3068958"/>
            <a:ext cx="4176464" cy="31135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404664"/>
            <a:ext cx="80101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Century Gothic" pitchFamily="34" charset="0"/>
              </a:rPr>
              <a:t>Родительское собрание «Вместе играем, речь детей развиваем!»</a:t>
            </a:r>
            <a:endParaRPr lang="ru-RU" sz="4000" dirty="0">
              <a:latin typeface="Century Gothic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67543" y="2492896"/>
            <a:ext cx="4824536" cy="4221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9846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Рамки\007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61274" y="2060848"/>
            <a:ext cx="4392488" cy="35283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94212" y="1790564"/>
            <a:ext cx="5508104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1370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Рамки\007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9188" y="1462472"/>
            <a:ext cx="5112568" cy="39330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31915" y="1570484"/>
            <a:ext cx="5112568" cy="371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2976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Рамки\007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808" y="1426468"/>
            <a:ext cx="5256584" cy="40050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03948" y="1556792"/>
            <a:ext cx="5256584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5353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мки\007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63688" y="1772816"/>
            <a:ext cx="63367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Century Gothic" pitchFamily="34" charset="0"/>
              </a:rPr>
              <a:t>Спасибо за внимание</a:t>
            </a:r>
            <a:endParaRPr lang="ru-RU" sz="72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597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Рамки\007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Century Gothic" pitchFamily="34" charset="0"/>
              </a:rPr>
              <a:t>Родители с детьми рисуют осень, используя разные техники</a:t>
            </a:r>
            <a:endParaRPr lang="ru-RU" sz="3600" dirty="0">
              <a:latin typeface="Century Gothic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988840"/>
            <a:ext cx="3355752" cy="4525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2060848"/>
            <a:ext cx="3355752" cy="4525963"/>
          </a:xfrm>
        </p:spPr>
      </p:pic>
    </p:spTree>
    <p:extLst>
      <p:ext uri="{BB962C8B-B14F-4D97-AF65-F5344CB8AC3E}">
        <p14:creationId xmlns:p14="http://schemas.microsoft.com/office/powerpoint/2010/main" val="3612291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Рамки\007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780928"/>
            <a:ext cx="4008120" cy="29718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2631688"/>
            <a:ext cx="3076314" cy="41490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692696"/>
            <a:ext cx="84249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Century Gothic" pitchFamily="34" charset="0"/>
                <a:cs typeface="Times New Roman" pitchFamily="18" charset="0"/>
              </a:rPr>
              <a:t>Получилась красивая картина, которую дети учились            описывать</a:t>
            </a:r>
            <a:endParaRPr lang="ru-RU" sz="4000" dirty="0">
              <a:latin typeface="Century Gothic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325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Рамки\007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614" y="0"/>
            <a:ext cx="91766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entury Gothic" pitchFamily="34" charset="0"/>
              </a:rPr>
              <a:t>Дети рассказали, где работают их родители</a:t>
            </a:r>
            <a:endParaRPr lang="ru-RU" dirty="0">
              <a:latin typeface="Century Gothic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772816"/>
            <a:ext cx="6840760" cy="4896544"/>
          </a:xfrm>
        </p:spPr>
      </p:pic>
    </p:spTree>
    <p:extLst>
      <p:ext uri="{BB962C8B-B14F-4D97-AF65-F5344CB8AC3E}">
        <p14:creationId xmlns:p14="http://schemas.microsoft.com/office/powerpoint/2010/main" val="1766047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Рамки\007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1836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Century Gothic" pitchFamily="34" charset="0"/>
              </a:rPr>
              <a:t>Мы рисуем с папой маму</a:t>
            </a:r>
            <a:endParaRPr lang="ru-RU" dirty="0">
              <a:latin typeface="Century Gothic" pitchFamily="34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67544" y="1741458"/>
            <a:ext cx="4614664" cy="4032622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556792"/>
            <a:ext cx="3394472" cy="4525963"/>
          </a:xfrm>
        </p:spPr>
      </p:pic>
      <p:sp>
        <p:nvSpPr>
          <p:cNvPr id="12" name="TextBox 11"/>
          <p:cNvSpPr txBox="1"/>
          <p:nvPr/>
        </p:nvSpPr>
        <p:spPr>
          <a:xfrm>
            <a:off x="-1980728" y="15567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559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Рамки\007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763688" y="1988840"/>
            <a:ext cx="5976664" cy="42930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7011" y="543000"/>
            <a:ext cx="77048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Century Gothic" pitchFamily="34" charset="0"/>
              </a:rPr>
              <a:t>Дети с удовольствием рассказали о своей маме</a:t>
            </a:r>
            <a:endParaRPr lang="ru-RU" sz="40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922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Рамки\007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entury Gothic" pitchFamily="34" charset="0"/>
              </a:rPr>
              <a:t>Совместные игры детей и родителей</a:t>
            </a:r>
            <a:endParaRPr lang="ru-RU" sz="4000" dirty="0">
              <a:latin typeface="Century Gothic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816450"/>
            <a:ext cx="2952329" cy="4797152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844824"/>
            <a:ext cx="2937739" cy="479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364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Рамки\007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268760"/>
            <a:ext cx="3600400" cy="4884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692696"/>
            <a:ext cx="3723878" cy="486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1921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Рамки\007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88640"/>
            <a:ext cx="4248472" cy="32403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501008"/>
            <a:ext cx="4176464" cy="31683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699592"/>
            <a:ext cx="3507854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955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90</Words>
  <Application>Microsoft Office PowerPoint</Application>
  <PresentationFormat>Экран (4:3)</PresentationFormat>
  <Paragraphs>13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Century Gothic</vt:lpstr>
      <vt:lpstr>Times New Roman</vt:lpstr>
      <vt:lpstr>Тема Office</vt:lpstr>
      <vt:lpstr>Роль семьи в развитии речи ребёнка  </vt:lpstr>
      <vt:lpstr>Родители с детьми рисуют осень, используя разные техники</vt:lpstr>
      <vt:lpstr>Презентация PowerPoint</vt:lpstr>
      <vt:lpstr>Дети рассказали, где работают их родители</vt:lpstr>
      <vt:lpstr>Мы рисуем с папой маму</vt:lpstr>
      <vt:lpstr>Презентация PowerPoint</vt:lpstr>
      <vt:lpstr>Совместные игры детей и родителей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семьи в развитии речи ребёнка.</dc:title>
  <dc:creator>user</dc:creator>
  <cp:lastModifiedBy>ВИКТОРИЯ ТРОФИМОВА</cp:lastModifiedBy>
  <cp:revision>28</cp:revision>
  <dcterms:created xsi:type="dcterms:W3CDTF">2020-12-13T19:41:05Z</dcterms:created>
  <dcterms:modified xsi:type="dcterms:W3CDTF">2022-04-09T07:21:58Z</dcterms:modified>
</cp:coreProperties>
</file>