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6" r:id="rId8"/>
    <p:sldId id="265" r:id="rId9"/>
    <p:sldId id="269" r:id="rId10"/>
    <p:sldId id="268" r:id="rId11"/>
    <p:sldId id="267" r:id="rId12"/>
    <p:sldId id="264" r:id="rId13"/>
    <p:sldId id="263" r:id="rId14"/>
    <p:sldId id="262" r:id="rId15"/>
    <p:sldId id="276" r:id="rId16"/>
    <p:sldId id="275" r:id="rId17"/>
    <p:sldId id="274" r:id="rId18"/>
    <p:sldId id="273" r:id="rId19"/>
    <p:sldId id="272" r:id="rId20"/>
    <p:sldId id="271" r:id="rId21"/>
    <p:sldId id="280" r:id="rId22"/>
    <p:sldId id="27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9AFFC-D7EF-4809-A988-B0CCDA1E85F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B010B-CF0E-4510-9AB1-A43ACF38ED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Специалисты зоологи. 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96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3800" b="1" dirty="0"/>
              <a:t>пчеловод</a:t>
            </a:r>
            <a:endParaRPr lang="ru-RU" sz="13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857256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(человек</a:t>
            </a:r>
            <a:r>
              <a:rPr lang="ru-RU" b="1" dirty="0">
                <a:solidFill>
                  <a:schemeClr val="tx1"/>
                </a:solidFill>
              </a:rPr>
              <a:t>, который профессионально занимается разведением пчел, а также добычей продуктов, производимых </a:t>
            </a:r>
            <a:r>
              <a:rPr lang="ru-RU" b="1" dirty="0" smtClean="0">
                <a:solidFill>
                  <a:schemeClr val="tx1"/>
                </a:solidFill>
              </a:rPr>
              <a:t>ими)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98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6600" b="1" dirty="0" smtClean="0"/>
              <a:t>кинолог</a:t>
            </a:r>
            <a:br>
              <a:rPr lang="ru-RU" sz="16600" b="1" dirty="0" smtClean="0"/>
            </a:br>
            <a:endParaRPr lang="ru-RU" sz="1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786058"/>
            <a:ext cx="8501122" cy="285274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9специалист</a:t>
            </a:r>
            <a:r>
              <a:rPr lang="ru-RU" b="1" dirty="0">
                <a:solidFill>
                  <a:schemeClr val="tx1"/>
                </a:solidFill>
              </a:rPr>
              <a:t>, который разводит, содержит и дрессирует </a:t>
            </a:r>
            <a:r>
              <a:rPr lang="ru-RU" b="1" dirty="0" smtClean="0">
                <a:solidFill>
                  <a:schemeClr val="tx1"/>
                </a:solidFill>
              </a:rPr>
              <a:t>собак).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600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428759"/>
          </a:xfrm>
        </p:spPr>
        <p:txBody>
          <a:bodyPr>
            <a:noAutofit/>
          </a:bodyPr>
          <a:lstStyle/>
          <a:p>
            <a:r>
              <a:rPr lang="ru-RU" sz="9600" b="1" dirty="0"/>
              <a:t>микробиолог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357562"/>
            <a:ext cx="8786874" cy="22812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(научный </a:t>
            </a:r>
            <a:r>
              <a:rPr lang="ru-RU" b="1" dirty="0">
                <a:solidFill>
                  <a:schemeClr val="tx1"/>
                </a:solidFill>
              </a:rPr>
              <a:t>специалист, изучающий микроорганизмы: вирусы, бактерии и простейших, а наука называется </a:t>
            </a:r>
            <a:r>
              <a:rPr lang="ru-RU" b="1" dirty="0" smtClean="0">
                <a:solidFill>
                  <a:schemeClr val="tx1"/>
                </a:solidFill>
              </a:rPr>
              <a:t>микробиология).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606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dirty="0"/>
              <a:t>ветеринар</a:t>
            </a:r>
            <a:r>
              <a:rPr lang="ru-RU" sz="11500" dirty="0" smtClean="0"/>
              <a:t/>
            </a:r>
            <a:br>
              <a:rPr lang="ru-RU" sz="11500" dirty="0" smtClean="0"/>
            </a:b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614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18400" b="1" dirty="0" err="1" smtClean="0"/>
              <a:t>цитолог</a:t>
            </a:r>
            <a:r>
              <a:rPr lang="ru-RU" sz="18400" b="1" dirty="0" smtClean="0"/>
              <a:t/>
            </a:r>
            <a:br>
              <a:rPr lang="ru-RU" sz="18400" b="1" dirty="0" smtClean="0"/>
            </a:br>
            <a:r>
              <a:rPr lang="ru-RU" sz="18400" dirty="0" smtClean="0"/>
              <a:t> </a:t>
            </a:r>
            <a:endParaRPr lang="ru-RU" sz="18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928934"/>
            <a:ext cx="8643998" cy="2709866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 smtClean="0">
                <a:solidFill>
                  <a:schemeClr val="tx1"/>
                </a:solidFill>
              </a:rPr>
              <a:t>(специалист </a:t>
            </a:r>
            <a:r>
              <a:rPr lang="ru-RU" sz="16000" b="1" dirty="0">
                <a:solidFill>
                  <a:schemeClr val="tx1"/>
                </a:solidFill>
              </a:rPr>
              <a:t>в области цитологии (науке о клетке) , изучающий живые клетки, их органоиды, их строение, функционирование, процессы клеточного размножения, старения и </a:t>
            </a:r>
            <a:r>
              <a:rPr lang="ru-RU" sz="16000" b="1" dirty="0" smtClean="0">
                <a:solidFill>
                  <a:schemeClr val="tx1"/>
                </a:solidFill>
              </a:rPr>
              <a:t>смерти).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437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8524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0700" b="1" dirty="0" smtClean="0"/>
              <a:t>Гельминтолог</a:t>
            </a:r>
            <a:br>
              <a:rPr lang="ru-RU" sz="10700" b="1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967335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(изучает </a:t>
            </a:r>
            <a:r>
              <a:rPr lang="ru-RU" sz="4000" b="1" dirty="0"/>
              <a:t>паразитических червей и заболевания, вызываемые ими у человека и </a:t>
            </a:r>
            <a:r>
              <a:rPr lang="ru-RU" sz="4000" b="1" dirty="0" smtClean="0"/>
              <a:t>животных)</a:t>
            </a:r>
            <a:endParaRPr lang="ru-RU" sz="40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8588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9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5300" b="1" dirty="0" err="1" smtClean="0"/>
              <a:t>Териолог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(изучает млекопитающих)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dirty="0"/>
              <a:t>энтомолог</a:t>
            </a:r>
            <a:r>
              <a:rPr lang="ru-RU" sz="11500" b="1" dirty="0" smtClean="0"/>
              <a:t/>
            </a:r>
            <a:br>
              <a:rPr lang="ru-RU" sz="11500" b="1" dirty="0" smtClean="0"/>
            </a:br>
            <a:endParaRPr lang="ru-RU" sz="115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86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692945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450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0"/>
            <a:ext cx="414337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dirty="0" smtClean="0"/>
              <a:t>Орнитолог</a:t>
            </a:r>
            <a:br>
              <a:rPr lang="ru-RU" sz="11500" b="1" dirty="0" smtClean="0"/>
            </a:br>
            <a:r>
              <a:rPr lang="ru-RU" sz="4000" b="1" dirty="0" smtClean="0"/>
              <a:t>(изучает птиц)</a:t>
            </a: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87&amp;png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71810"/>
            <a:ext cx="450056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487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5072066" cy="388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dirty="0" smtClean="0"/>
              <a:t/>
            </a:r>
            <a:br>
              <a:rPr lang="ru-RU" sz="11500" b="1" dirty="0" smtClean="0"/>
            </a:br>
            <a:r>
              <a:rPr lang="ru-RU" sz="11500" b="1" dirty="0"/>
              <a:t/>
            </a:r>
            <a:br>
              <a:rPr lang="ru-RU" sz="11500" b="1" dirty="0"/>
            </a:br>
            <a:r>
              <a:rPr lang="ru-RU" sz="11500" b="1" dirty="0" smtClean="0"/>
              <a:t>Герпетолог</a:t>
            </a:r>
            <a:br>
              <a:rPr lang="ru-RU" sz="11500" b="1" dirty="0" smtClean="0"/>
            </a:br>
            <a:r>
              <a:rPr lang="ru-RU" sz="11500" b="1" dirty="0" smtClean="0"/>
              <a:t/>
            </a:r>
            <a:br>
              <a:rPr lang="ru-RU" sz="11500" b="1" dirty="0" smtClean="0"/>
            </a:br>
            <a:endParaRPr lang="ru-RU" sz="11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886200"/>
            <a:ext cx="8715436" cy="1752600"/>
          </a:xfrm>
        </p:spPr>
        <p:txBody>
          <a:bodyPr>
            <a:normAutofit fontScale="32500" lnSpcReduction="20000"/>
          </a:bodyPr>
          <a:lstStyle/>
          <a:p>
            <a:r>
              <a:rPr lang="ru-RU" sz="16000" b="1" dirty="0" smtClean="0">
                <a:solidFill>
                  <a:schemeClr val="tx1"/>
                </a:solidFill>
              </a:rPr>
              <a:t>(изучает пресмыкающихся (рептилий))</a:t>
            </a:r>
            <a:endParaRPr lang="ru-RU" sz="1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7-vpr.sdamgia.ru/get_file?id=36594&amp;png=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4929190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7-vpr.sdamgia.ru/get_file?id=38635&amp;png=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532" y="0"/>
            <a:ext cx="5278468" cy="387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3800" b="1" dirty="0" smtClean="0"/>
              <a:t>Ихтиолог</a:t>
            </a:r>
            <a:br>
              <a:rPr lang="ru-RU" sz="13800" b="1" dirty="0" smtClean="0"/>
            </a:br>
            <a:r>
              <a:rPr lang="ru-RU" sz="4000" b="1" dirty="0" smtClean="0"/>
              <a:t>(изучает рыб)</a:t>
            </a:r>
            <a:r>
              <a:rPr lang="ru-RU" sz="13800" b="1" dirty="0" smtClean="0"/>
              <a:t/>
            </a:r>
            <a:br>
              <a:rPr lang="ru-RU" sz="13800" b="1" dirty="0" smtClean="0"/>
            </a:br>
            <a:r>
              <a:rPr lang="ru-RU" sz="13800" b="1" dirty="0" smtClean="0"/>
              <a:t/>
            </a:r>
            <a:br>
              <a:rPr lang="ru-RU" sz="13800" b="1" dirty="0" smtClean="0"/>
            </a:br>
            <a:endParaRPr lang="ru-RU" sz="13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109</Words>
  <Application>Microsoft Office PowerPoint</Application>
  <PresentationFormat>Экран (4:3)</PresentationFormat>
  <Paragraphs>18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Специалисты зоологи. </vt:lpstr>
      <vt:lpstr>Слайд 2</vt:lpstr>
      <vt:lpstr>энтомолог </vt:lpstr>
      <vt:lpstr>Слайд 4</vt:lpstr>
      <vt:lpstr>Орнитолог (изучает птиц)</vt:lpstr>
      <vt:lpstr>Слайд 6</vt:lpstr>
      <vt:lpstr>  Герпетолог  </vt:lpstr>
      <vt:lpstr>Слайд 8</vt:lpstr>
      <vt:lpstr>  Ихтиолог (изучает рыб)  </vt:lpstr>
      <vt:lpstr>Слайд 10</vt:lpstr>
      <vt:lpstr>пчеловод</vt:lpstr>
      <vt:lpstr>Слайд 12</vt:lpstr>
      <vt:lpstr>кинолог </vt:lpstr>
      <vt:lpstr>Слайд 14</vt:lpstr>
      <vt:lpstr>микробиолог</vt:lpstr>
      <vt:lpstr>Слайд 16</vt:lpstr>
      <vt:lpstr>ветеринар </vt:lpstr>
      <vt:lpstr>Слайд 18</vt:lpstr>
      <vt:lpstr> цитолог  </vt:lpstr>
      <vt:lpstr>Слайд 20</vt:lpstr>
      <vt:lpstr>Гельминтолог  </vt:lpstr>
      <vt:lpstr>Слайд 22</vt:lpstr>
      <vt:lpstr>Териолог (изучает млекопитающих)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Специалисты зоологи.</dc:title>
  <dc:creator>ПК</dc:creator>
  <cp:lastModifiedBy>ПК</cp:lastModifiedBy>
  <cp:revision>7</cp:revision>
  <dcterms:created xsi:type="dcterms:W3CDTF">2019-11-19T20:42:24Z</dcterms:created>
  <dcterms:modified xsi:type="dcterms:W3CDTF">2019-11-19T21:15:06Z</dcterms:modified>
</cp:coreProperties>
</file>