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71" r:id="rId8"/>
    <p:sldId id="261" r:id="rId9"/>
    <p:sldId id="263" r:id="rId10"/>
    <p:sldId id="264" r:id="rId11"/>
    <p:sldId id="265" r:id="rId12"/>
    <p:sldId id="266" r:id="rId13"/>
    <p:sldId id="267" r:id="rId14"/>
    <p:sldId id="272" r:id="rId15"/>
    <p:sldId id="268" r:id="rId16"/>
    <p:sldId id="269" r:id="rId17"/>
    <p:sldId id="270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53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4D56C-2017-4FA9-A4FE-A782E49C9C7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8DE52-D575-4A46-A10A-E4AE027FE5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872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4D56C-2017-4FA9-A4FE-A782E49C9C7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8DE52-D575-4A46-A10A-E4AE027FE5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410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4D56C-2017-4FA9-A4FE-A782E49C9C7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8DE52-D575-4A46-A10A-E4AE027FE5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992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4D56C-2017-4FA9-A4FE-A782E49C9C7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8DE52-D575-4A46-A10A-E4AE027FE5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308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4D56C-2017-4FA9-A4FE-A782E49C9C7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8DE52-D575-4A46-A10A-E4AE027FE5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934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4D56C-2017-4FA9-A4FE-A782E49C9C7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8DE52-D575-4A46-A10A-E4AE027FE5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848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4D56C-2017-4FA9-A4FE-A782E49C9C7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8DE52-D575-4A46-A10A-E4AE027FE5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705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4D56C-2017-4FA9-A4FE-A782E49C9C7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8DE52-D575-4A46-A10A-E4AE027FE5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29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4D56C-2017-4FA9-A4FE-A782E49C9C7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8DE52-D575-4A46-A10A-E4AE027FE5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796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4D56C-2017-4FA9-A4FE-A782E49C9C7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8DE52-D575-4A46-A10A-E4AE027FE5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629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4D56C-2017-4FA9-A4FE-A782E49C9C7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8DE52-D575-4A46-A10A-E4AE027FE5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151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4D56C-2017-4FA9-A4FE-A782E49C9C7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8DE52-D575-4A46-A10A-E4AE027FE5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137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мки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81390"/>
            <a:ext cx="9252520" cy="693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1540" y="17728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Эффективная технология социализации дошкольников «Ситуация месяца»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9928" y="3645024"/>
            <a:ext cx="6400800" cy="1752600"/>
          </a:xfrm>
        </p:spPr>
        <p:txBody>
          <a:bodyPr/>
          <a:lstStyle/>
          <a:p>
            <a:pPr lvl="0" algn="r"/>
            <a:r>
              <a:rPr lang="ru-RU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Составили воспитатели средней группы: </a:t>
            </a:r>
            <a:r>
              <a:rPr lang="ru-RU" sz="240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Андреенкова</a:t>
            </a:r>
            <a:r>
              <a:rPr lang="ru-RU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Е.М.. </a:t>
            </a:r>
            <a:r>
              <a:rPr lang="ru-RU" sz="240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Сукач</a:t>
            </a:r>
            <a:r>
              <a:rPr lang="ru-RU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М.Ю.</a:t>
            </a:r>
          </a:p>
          <a:p>
            <a:pPr algn="r"/>
            <a:endParaRPr lang="ru-RU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9328" y="836712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МБДОУ «Детский сад «Снежинка»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27784" y="5867980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Г. Гагарин 2020 – 2021г.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34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Рамки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76523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511504"/>
            <a:ext cx="4469114" cy="28616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3480960"/>
            <a:ext cx="3960440" cy="29703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0610" y="525208"/>
            <a:ext cx="3895296" cy="286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8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Рамки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31976"/>
            <a:ext cx="9186635" cy="688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27584" y="2016135"/>
            <a:ext cx="7416824" cy="37686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79712" y="692695"/>
            <a:ext cx="59766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Коллективная работа «Парад военной техники»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40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Рамки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260840"/>
            <a:ext cx="5088565" cy="38164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0670" y="2268856"/>
            <a:ext cx="2895786" cy="38610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4176" y="739561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</a:rPr>
              <a:t>Армейский мини </a:t>
            </a:r>
            <a:r>
              <a:rPr lang="ru-RU" sz="4800" dirty="0">
                <a:solidFill>
                  <a:srgbClr val="002060"/>
                </a:solidFill>
              </a:rPr>
              <a:t>– музей </a:t>
            </a:r>
          </a:p>
        </p:txBody>
      </p:sp>
    </p:spTree>
    <p:extLst>
      <p:ext uri="{BB962C8B-B14F-4D97-AF65-F5344CB8AC3E}">
        <p14:creationId xmlns:p14="http://schemas.microsoft.com/office/powerpoint/2010/main" val="360806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Рамки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55" y="0"/>
            <a:ext cx="9221728" cy="6916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63507"/>
            <a:ext cx="4375356" cy="3281517"/>
          </a:xfrm>
          <a:prstGeom prst="rect">
            <a:avLst/>
          </a:prstGeom>
        </p:spPr>
      </p:pic>
      <p:pic>
        <p:nvPicPr>
          <p:cNvPr id="6146" name="Picture 2" descr="C:\Users\user\Desktop\социализация\IMG-20210219-WA002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4943" y="3645023"/>
            <a:ext cx="3905949" cy="2929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социализация\IMG-20210424-WA000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1" y="880526"/>
            <a:ext cx="3772644" cy="508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62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user\Desktop\Рамки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603041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400" dirty="0" smtClean="0">
                <a:solidFill>
                  <a:srgbClr val="002060"/>
                </a:solidFill>
              </a:rPr>
              <a:t>Лепка, рисование и роспись</a:t>
            </a:r>
          </a:p>
          <a:p>
            <a:pPr algn="ctr"/>
            <a:r>
              <a:rPr lang="ru-RU" sz="3400" dirty="0">
                <a:solidFill>
                  <a:srgbClr val="002060"/>
                </a:solidFill>
              </a:rPr>
              <a:t> </a:t>
            </a:r>
            <a:r>
              <a:rPr lang="ru-RU" sz="3400" dirty="0" smtClean="0">
                <a:solidFill>
                  <a:srgbClr val="002060"/>
                </a:solidFill>
              </a:rPr>
              <a:t>         народной  игрушк</a:t>
            </a:r>
            <a:r>
              <a:rPr lang="ru-RU" sz="3600" dirty="0" smtClean="0">
                <a:solidFill>
                  <a:srgbClr val="002060"/>
                </a:solidFill>
              </a:rPr>
              <a:t>и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user\Desktop\социализация\IMG-20210416-WA00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456" y="1775721"/>
            <a:ext cx="3681676" cy="2468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социализация\IMG-20210416-WA00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4295000"/>
            <a:ext cx="3551960" cy="223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социализация\IMG-20210416-WA002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023203"/>
            <a:ext cx="3368824" cy="4543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9643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Рамки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97666" y="440666"/>
            <a:ext cx="4067119" cy="274133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685905" y="3416400"/>
            <a:ext cx="4055341" cy="2604888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236" y="3416400"/>
            <a:ext cx="4176940" cy="267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5905" y="440666"/>
            <a:ext cx="4039663" cy="2669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209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Рамки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0192" y="908720"/>
            <a:ext cx="78488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Путешествие по народным промыслам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user\Desktop\социализация\IMG-20210422-WA00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3911372" cy="2200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социализация\IMG-20210422-WA000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2601" y="4311251"/>
            <a:ext cx="4001053" cy="2250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\Desktop\социализация\IMG-20210422-WA001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137478"/>
            <a:ext cx="4020832" cy="2261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83394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Рамки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ser\Desktop\социализация\IMG-20210422-WA00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605310"/>
            <a:ext cx="3639343" cy="2535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социализация\IMG-20210422-WA00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4204348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социализация\IMG-20210422-WA001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5958" y="3356992"/>
            <a:ext cx="5008330" cy="2817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2606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user\Desktop\Рамки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user\Desktop\социализация\IMG-20210422-WA00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53393"/>
            <a:ext cx="5144120" cy="289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социализация\IMG-20210422-WA00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488" y="3317225"/>
            <a:ext cx="4280024" cy="3210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3041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Рамки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3952" y="2132856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Спасибо за внимание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958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Рамки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err="1" smtClean="0">
                <a:solidFill>
                  <a:srgbClr val="002060"/>
                </a:solidFill>
              </a:rPr>
              <a:t>Адвент</a:t>
            </a:r>
            <a:r>
              <a:rPr lang="ru-RU" sz="5400" dirty="0" smtClean="0">
                <a:solidFill>
                  <a:srgbClr val="002060"/>
                </a:solidFill>
              </a:rPr>
              <a:t> - календарь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54296" y="2690664"/>
            <a:ext cx="4572000" cy="288032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5037351" y="2764730"/>
            <a:ext cx="4571998" cy="269326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71739" y="2844949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03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Рамки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043608" y="2636912"/>
            <a:ext cx="3654152" cy="25584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9644" y="628678"/>
            <a:ext cx="7848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Зимние подвижные игры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user\Desktop\социализация\IMG-20210422-WA00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700808"/>
            <a:ext cx="3221194" cy="2388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236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esktop\Рамки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97144" y="2797512"/>
            <a:ext cx="4376496" cy="26471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79620" y="2806807"/>
            <a:ext cx="4392489" cy="2612541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916833"/>
            <a:ext cx="2697440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09312" y="866329"/>
            <a:ext cx="7848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Зимние эксперименты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00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Рамки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3717032"/>
            <a:ext cx="4864394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57264" y="476672"/>
            <a:ext cx="5652120" cy="316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4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Рамки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668547" y="404663"/>
            <a:ext cx="5184576" cy="3024337"/>
          </a:xfrm>
          <a:prstGeom prst="rect">
            <a:avLst/>
          </a:prstGeom>
        </p:spPr>
      </p:pic>
      <p:pic>
        <p:nvPicPr>
          <p:cNvPr id="2050" name="Picture 2" descr="C:\Users\user\Desktop\социализация\IMG-20210422-WA00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216" y="3475816"/>
            <a:ext cx="4627028" cy="3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социализация\IMG-20210422-WA002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9647" y="3496360"/>
            <a:ext cx="3810825" cy="2989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610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Рамки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социализация\IMG-20210422-WA00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147711"/>
            <a:ext cx="3104652" cy="418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024" y="2043696"/>
            <a:ext cx="3227192" cy="431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947382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Коллективная работа «Вот на ветках снегири»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394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Рамки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779912" y="2852936"/>
            <a:ext cx="4744525" cy="2952328"/>
          </a:xfrm>
          <a:prstGeom prst="rect">
            <a:avLst/>
          </a:prstGeom>
        </p:spPr>
      </p:pic>
      <p:pic>
        <p:nvPicPr>
          <p:cNvPr id="2050" name="Picture 2" descr="C:\Users\user\Desktop\социализация\IMG-20210422-WA00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3130624" cy="4222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3568" y="764703"/>
            <a:ext cx="74888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Коллективная работа «Зимний пейзаж. Вид из окна»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06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Рамки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9851" y="2204736"/>
            <a:ext cx="2103698" cy="33609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643" y="2060848"/>
            <a:ext cx="2517744" cy="33569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8153" y="2852936"/>
            <a:ext cx="2283718" cy="33329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552" y="764704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</a:rPr>
              <a:t>Соревнования с волком и медведем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22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</TotalTime>
  <Words>90</Words>
  <Application>Microsoft Office PowerPoint</Application>
  <PresentationFormat>Экран (4:3)</PresentationFormat>
  <Paragraphs>16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Calibri</vt:lpstr>
      <vt:lpstr>Тема Office</vt:lpstr>
      <vt:lpstr>Эффективная технология социализации дошкольников «Ситуация месяца» </vt:lpstr>
      <vt:lpstr>Адвент - календарь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«Ситуация месяца»</dc:title>
  <dc:creator>user</dc:creator>
  <cp:lastModifiedBy>ВИКТОРИЯ ТРОФИМОВА</cp:lastModifiedBy>
  <cp:revision>35</cp:revision>
  <dcterms:created xsi:type="dcterms:W3CDTF">2021-04-21T16:36:01Z</dcterms:created>
  <dcterms:modified xsi:type="dcterms:W3CDTF">2022-04-08T23:18:42Z</dcterms:modified>
</cp:coreProperties>
</file>