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6"/>
  </p:notesMasterIdLst>
  <p:handoutMasterIdLst>
    <p:handoutMasterId r:id="rId17"/>
  </p:handoutMasterIdLst>
  <p:sldIdLst>
    <p:sldId id="264" r:id="rId5"/>
    <p:sldId id="281" r:id="rId6"/>
    <p:sldId id="282" r:id="rId7"/>
    <p:sldId id="283" r:id="rId8"/>
    <p:sldId id="284" r:id="rId9"/>
    <p:sldId id="285" r:id="rId10"/>
    <p:sldId id="286" r:id="rId11"/>
    <p:sldId id="266" r:id="rId12"/>
    <p:sldId id="287" r:id="rId13"/>
    <p:sldId id="288" r:id="rId14"/>
    <p:sldId id="289" r:id="rId15"/>
  </p:sldIdLst>
  <p:sldSz cx="12188825" cy="6858000"/>
  <p:notesSz cx="6858000" cy="9144000"/>
  <p:defaultTextStyle>
    <a:defPPr rtl="0">
      <a:defRPr lang="ru-ru"/>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9" pos="3839" userDrawn="1">
          <p15:clr>
            <a:srgbClr val="A4A3A4"/>
          </p15:clr>
        </p15:guide>
        <p15:guide id="10"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howGuides="1">
      <p:cViewPr varScale="1">
        <p:scale>
          <a:sx n="90" d="100"/>
          <a:sy n="90" d="100"/>
        </p:scale>
        <p:origin x="576" y="90"/>
      </p:cViewPr>
      <p:guideLst>
        <p:guide pos="3839"/>
        <p:guide orient="horz" pos="2160"/>
      </p:guideLst>
    </p:cSldViewPr>
  </p:slideViewPr>
  <p:notesTextViewPr>
    <p:cViewPr>
      <p:scale>
        <a:sx n="1" d="1"/>
        <a:sy n="1" d="1"/>
      </p:scale>
      <p:origin x="0" y="0"/>
    </p:cViewPr>
  </p:notesTextViewPr>
  <p:notesViewPr>
    <p:cSldViewPr>
      <p:cViewPr varScale="1">
        <p:scale>
          <a:sx n="90" d="100"/>
          <a:sy n="90" d="100"/>
        </p:scale>
        <p:origin x="3774"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полнитель верхне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rtl="0">
              <a:defRPr sz="1200"/>
            </a:lvl1pPr>
          </a:lstStyle>
          <a:p>
            <a:pPr rtl="0"/>
            <a:endParaRPr lang="ru-RU" dirty="0">
              <a:solidFill>
                <a:schemeClr val="tx2"/>
              </a:solidFill>
            </a:endParaRPr>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l" rtl="0">
              <a:defRPr sz="1200"/>
            </a:lvl1pPr>
          </a:lstStyle>
          <a:p>
            <a:pPr algn="r" rtl="0"/>
            <a:fld id="{8484CA07-C5E7-423F-8A89-CDEFB98BBBBD}" type="datetime1">
              <a:rPr lang="ru-RU" smtClean="0">
                <a:solidFill>
                  <a:schemeClr val="tx2"/>
                </a:solidFill>
              </a:rPr>
              <a:pPr algn="r" rtl="0"/>
              <a:t>09.04.2022</a:t>
            </a:fld>
            <a:endParaRPr lang="ru-RU" dirty="0">
              <a:solidFill>
                <a:schemeClr val="tx2"/>
              </a:solidFill>
            </a:endParaRPr>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rtl="0">
              <a:defRPr sz="1200"/>
            </a:lvl1pPr>
          </a:lstStyle>
          <a:p>
            <a:pPr rtl="0"/>
            <a:endParaRPr lang="ru-RU" dirty="0">
              <a:solidFill>
                <a:schemeClr val="tx2"/>
              </a:solidFill>
            </a:endParaRPr>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l" rtl="0">
              <a:defRPr sz="1200"/>
            </a:lvl1pPr>
          </a:lstStyle>
          <a:p>
            <a:pPr algn="r" rtl="0"/>
            <a:fld id="{CFD77566-CD65-4859-9FA1-43956DC85B8C}" type="slidenum">
              <a:rPr lang="ru-RU" smtClean="0">
                <a:solidFill>
                  <a:schemeClr val="tx2"/>
                </a:solidFill>
              </a:rPr>
              <a:pPr algn="r" rtl="0"/>
              <a:t>‹#›</a:t>
            </a:fld>
            <a:endParaRPr lang="ru-RU" dirty="0">
              <a:solidFill>
                <a:schemeClr val="tx2"/>
              </a:solidFill>
            </a:endParaRPr>
          </a:p>
        </p:txBody>
      </p:sp>
    </p:spTree>
    <p:extLst>
      <p:ext uri="{BB962C8B-B14F-4D97-AF65-F5344CB8AC3E}">
        <p14:creationId xmlns:p14="http://schemas.microsoft.com/office/powerpoint/2010/main" val="27087983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полнитель верхне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rtl="0">
              <a:defRPr sz="1200">
                <a:solidFill>
                  <a:schemeClr val="tx2"/>
                </a:solidFill>
              </a:defRPr>
            </a:lvl1pPr>
          </a:lstStyle>
          <a:p>
            <a:pPr rtl="0"/>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rtl="0">
              <a:defRPr sz="1200">
                <a:solidFill>
                  <a:schemeClr val="tx2"/>
                </a:solidFill>
              </a:defRPr>
            </a:lvl1pPr>
          </a:lstStyle>
          <a:p>
            <a:fld id="{398E138F-070A-4ABE-8680-EE3B75046655}" type="datetime1">
              <a:rPr lang="ru-RU" smtClean="0"/>
              <a:pPr/>
              <a:t>09.04.2022</a:t>
            </a:fld>
            <a:endParaRPr lang="ru-RU" dirty="0"/>
          </a:p>
        </p:txBody>
      </p:sp>
      <p:sp>
        <p:nvSpPr>
          <p:cNvPr id="4" name="Образ слайда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rtl="0"/>
            <a:endParaRPr lang="ru-RU" dirty="0"/>
          </a:p>
        </p:txBody>
      </p:sp>
      <p:sp>
        <p:nvSpPr>
          <p:cNvPr id="5" name="Заполнитель заметок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ru-RU" dirty="0"/>
              <a:t>Образец текста</a:t>
            </a:r>
          </a:p>
          <a:p>
            <a:pPr lvl="1" rtl="0"/>
            <a:r>
              <a:rPr lang="ru-RU" dirty="0"/>
              <a:t>Второй уровень</a:t>
            </a:r>
          </a:p>
          <a:p>
            <a:pPr lvl="2" rtl="0"/>
            <a:r>
              <a:rPr lang="ru-RU" dirty="0"/>
              <a:t>Третий уровень</a:t>
            </a:r>
          </a:p>
          <a:p>
            <a:pPr lvl="3" rtl="0"/>
            <a:r>
              <a:rPr lang="ru-RU" dirty="0"/>
              <a:t>Четвертый уровень</a:t>
            </a:r>
          </a:p>
          <a:p>
            <a:pPr lvl="4" rtl="0"/>
            <a:r>
              <a:rPr lang="ru-RU" dirty="0"/>
              <a:t>Пятый уровень</a:t>
            </a:r>
          </a:p>
        </p:txBody>
      </p:sp>
      <p:sp>
        <p:nvSpPr>
          <p:cNvPr id="6" name="Заполнитель нижнего колонтитула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rtl="0">
              <a:defRPr sz="1200">
                <a:solidFill>
                  <a:schemeClr val="tx2"/>
                </a:solidFill>
              </a:defRPr>
            </a:lvl1pPr>
          </a:lstStyle>
          <a:p>
            <a:pPr rtl="0"/>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rtl="0">
              <a:defRPr sz="1200">
                <a:solidFill>
                  <a:schemeClr val="tx2"/>
                </a:solidFill>
              </a:defRPr>
            </a:lvl1pPr>
          </a:lstStyle>
          <a:p>
            <a:fld id="{B8796F01-7154-41E0-B48B-A6921757531A}" type="slidenum">
              <a:rPr lang="ru-RU" smtClean="0"/>
              <a:pPr/>
              <a:t>‹#›</a:t>
            </a:fld>
            <a:endParaRPr lang="ru-RU" dirty="0"/>
          </a:p>
        </p:txBody>
      </p:sp>
    </p:spTree>
    <p:extLst>
      <p:ext uri="{BB962C8B-B14F-4D97-AF65-F5344CB8AC3E}">
        <p14:creationId xmlns:p14="http://schemas.microsoft.com/office/powerpoint/2010/main" val="44077566"/>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2"/>
        </a:solidFill>
        <a:latin typeface="+mn-lt"/>
        <a:ea typeface="+mn-ea"/>
        <a:cs typeface="+mn-cs"/>
      </a:defRPr>
    </a:lvl1pPr>
    <a:lvl2pPr marL="609493" algn="l" defTabSz="1218987" rtl="0" eaLnBrk="1" latinLnBrk="0" hangingPunct="1">
      <a:defRPr sz="1600" kern="1200">
        <a:solidFill>
          <a:schemeClr val="tx2"/>
        </a:solidFill>
        <a:latin typeface="+mn-lt"/>
        <a:ea typeface="+mn-ea"/>
        <a:cs typeface="+mn-cs"/>
      </a:defRPr>
    </a:lvl2pPr>
    <a:lvl3pPr marL="1218987" algn="l" defTabSz="1218987" rtl="0" eaLnBrk="1" latinLnBrk="0" hangingPunct="1">
      <a:defRPr sz="1600" kern="1200">
        <a:solidFill>
          <a:schemeClr val="tx2"/>
        </a:solidFill>
        <a:latin typeface="+mn-lt"/>
        <a:ea typeface="+mn-ea"/>
        <a:cs typeface="+mn-cs"/>
      </a:defRPr>
    </a:lvl3pPr>
    <a:lvl4pPr marL="1828480" algn="l" defTabSz="1218987" rtl="0" eaLnBrk="1" latinLnBrk="0" hangingPunct="1">
      <a:defRPr sz="1600" kern="1200">
        <a:solidFill>
          <a:schemeClr val="tx2"/>
        </a:solidFill>
        <a:latin typeface="+mn-lt"/>
        <a:ea typeface="+mn-ea"/>
        <a:cs typeface="+mn-cs"/>
      </a:defRPr>
    </a:lvl4pPr>
    <a:lvl5pPr marL="2437973" algn="l" defTabSz="1218987" rtl="0" eaLnBrk="1" latinLnBrk="0" hangingPunct="1">
      <a:defRPr sz="1600" kern="1200">
        <a:solidFill>
          <a:schemeClr val="tx2"/>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2383" y="1498601"/>
            <a:ext cx="7008574" cy="3298825"/>
          </a:xfrm>
        </p:spPr>
        <p:txBody>
          <a:bodyPr rtlCol="0">
            <a:normAutofit/>
          </a:bodyPr>
          <a:lstStyle>
            <a:lvl1pPr algn="l" rtl="0">
              <a:lnSpc>
                <a:spcPct val="90000"/>
              </a:lnSpc>
              <a:defRPr sz="5400" cap="none" baseline="0"/>
            </a:lvl1pPr>
          </a:lstStyle>
          <a:p>
            <a:pPr rtl="0"/>
            <a:r>
              <a:rPr lang="ru-RU"/>
              <a:t>Образец заголовка</a:t>
            </a:r>
            <a:endParaRPr lang="ru-RU" dirty="0"/>
          </a:p>
        </p:txBody>
      </p:sp>
      <p:sp>
        <p:nvSpPr>
          <p:cNvPr id="3" name="Подзаголовок 2"/>
          <p:cNvSpPr>
            <a:spLocks noGrp="1"/>
          </p:cNvSpPr>
          <p:nvPr>
            <p:ph type="subTitle" idx="1"/>
          </p:nvPr>
        </p:nvSpPr>
        <p:spPr>
          <a:xfrm>
            <a:off x="4672383" y="4927600"/>
            <a:ext cx="7008574" cy="1244600"/>
          </a:xfrm>
        </p:spPr>
        <p:txBody>
          <a:bodyPr rtlCol="0">
            <a:normAutofit/>
          </a:bodyPr>
          <a:lstStyle>
            <a:lvl1pPr marL="0" indent="0" algn="l" rtl="0">
              <a:spcBef>
                <a:spcPts val="0"/>
              </a:spcBef>
              <a:buNone/>
              <a:defRPr sz="2800" b="0">
                <a:solidFill>
                  <a:schemeClr val="tx1"/>
                </a:solidFill>
              </a:defRPr>
            </a:lvl1pPr>
            <a:lvl2pPr marL="609493" indent="0" algn="ctr" rtl="0">
              <a:buNone/>
              <a:defRPr>
                <a:solidFill>
                  <a:schemeClr val="tx1">
                    <a:tint val="75000"/>
                  </a:schemeClr>
                </a:solidFill>
              </a:defRPr>
            </a:lvl2pPr>
            <a:lvl3pPr marL="1218987" indent="0" algn="ctr" rtl="0">
              <a:buNone/>
              <a:defRPr>
                <a:solidFill>
                  <a:schemeClr val="tx1">
                    <a:tint val="75000"/>
                  </a:schemeClr>
                </a:solidFill>
              </a:defRPr>
            </a:lvl3pPr>
            <a:lvl4pPr marL="1828480" indent="0" algn="ctr" rtl="0">
              <a:buNone/>
              <a:defRPr>
                <a:solidFill>
                  <a:schemeClr val="tx1">
                    <a:tint val="75000"/>
                  </a:schemeClr>
                </a:solidFill>
              </a:defRPr>
            </a:lvl4pPr>
            <a:lvl5pPr marL="2437973" indent="0" algn="ctr" rtl="0">
              <a:buNone/>
              <a:defRPr>
                <a:solidFill>
                  <a:schemeClr val="tx1">
                    <a:tint val="75000"/>
                  </a:schemeClr>
                </a:solidFill>
              </a:defRPr>
            </a:lvl5pPr>
            <a:lvl6pPr marL="3047467" indent="0" algn="ctr" rtl="0">
              <a:buNone/>
              <a:defRPr>
                <a:solidFill>
                  <a:schemeClr val="tx1">
                    <a:tint val="75000"/>
                  </a:schemeClr>
                </a:solidFill>
              </a:defRPr>
            </a:lvl6pPr>
            <a:lvl7pPr marL="3656960" indent="0" algn="ctr" rtl="0">
              <a:buNone/>
              <a:defRPr>
                <a:solidFill>
                  <a:schemeClr val="tx1">
                    <a:tint val="75000"/>
                  </a:schemeClr>
                </a:solidFill>
              </a:defRPr>
            </a:lvl7pPr>
            <a:lvl8pPr marL="4266453" indent="0" algn="ctr" rtl="0">
              <a:buNone/>
              <a:defRPr>
                <a:solidFill>
                  <a:schemeClr val="tx1">
                    <a:tint val="75000"/>
                  </a:schemeClr>
                </a:solidFill>
              </a:defRPr>
            </a:lvl8pPr>
            <a:lvl9pPr marL="4875947" indent="0" algn="ctr" rtl="0">
              <a:buNone/>
              <a:defRPr>
                <a:solidFill>
                  <a:schemeClr val="tx1">
                    <a:tint val="75000"/>
                  </a:schemeClr>
                </a:solidFill>
              </a:defRPr>
            </a:lvl9pPr>
          </a:lstStyle>
          <a:p>
            <a:pPr rtl="0"/>
            <a:r>
              <a:rPr lang="ru-RU"/>
              <a:t>Образец подзаголовка</a:t>
            </a:r>
            <a:endParaRPr lang="ru-RU" dirty="0"/>
          </a:p>
        </p:txBody>
      </p:sp>
    </p:spTree>
    <p:extLst>
      <p:ext uri="{BB962C8B-B14F-4D97-AF65-F5344CB8AC3E}">
        <p14:creationId xmlns:p14="http://schemas.microsoft.com/office/powerpoint/2010/main" val="3222770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lvl1pPr rtl="0">
              <a:defRPr/>
            </a:lvl1pPr>
          </a:lstStyle>
          <a:p>
            <a:pPr rtl="0"/>
            <a:r>
              <a:rPr lang="ru-RU"/>
              <a:t>Образец заголовка</a:t>
            </a:r>
            <a:endParaRPr lang="ru-RU" dirty="0"/>
          </a:p>
        </p:txBody>
      </p:sp>
      <p:sp>
        <p:nvSpPr>
          <p:cNvPr id="3" name="Вертикальный текст 2"/>
          <p:cNvSpPr>
            <a:spLocks noGrp="1"/>
          </p:cNvSpPr>
          <p:nvPr>
            <p:ph type="body" orient="vert" idx="1"/>
          </p:nvPr>
        </p:nvSpPr>
        <p:spPr/>
        <p:txBody>
          <a:bodyPr vert="eaVert" rtlCol="0"/>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ru-RU" dirty="0"/>
          </a:p>
        </p:txBody>
      </p:sp>
      <p:sp>
        <p:nvSpPr>
          <p:cNvPr id="4" name="Дата 3"/>
          <p:cNvSpPr>
            <a:spLocks noGrp="1"/>
          </p:cNvSpPr>
          <p:nvPr>
            <p:ph type="dt" sz="half" idx="10"/>
          </p:nvPr>
        </p:nvSpPr>
        <p:spPr/>
        <p:txBody>
          <a:bodyPr rtlCol="0"/>
          <a:lstStyle>
            <a:lvl1pPr>
              <a:defRPr/>
            </a:lvl1pPr>
          </a:lstStyle>
          <a:p>
            <a:fld id="{B5A54A38-064E-4FD3-ADDA-813D070CCDEC}" type="datetime1">
              <a:rPr lang="ru-RU" smtClean="0"/>
              <a:pPr/>
              <a:t>09.04.2022</a:t>
            </a:fld>
            <a:endParaRPr lang="ru-RU" dirty="0"/>
          </a:p>
        </p:txBody>
      </p:sp>
      <p:sp>
        <p:nvSpPr>
          <p:cNvPr id="5" name="Нижний колонтитул 4"/>
          <p:cNvSpPr>
            <a:spLocks noGrp="1"/>
          </p:cNvSpPr>
          <p:nvPr>
            <p:ph type="ftr" sz="quarter" idx="11"/>
          </p:nvPr>
        </p:nvSpPr>
        <p:spPr/>
        <p:txBody>
          <a:bodyPr rtlCol="0"/>
          <a:lstStyle/>
          <a:p>
            <a:pPr rtl="0"/>
            <a:endParaRPr lang="ru-RU" dirty="0"/>
          </a:p>
        </p:txBody>
      </p:sp>
      <p:sp>
        <p:nvSpPr>
          <p:cNvPr id="6" name="Номер слайда 5"/>
          <p:cNvSpPr>
            <a:spLocks noGrp="1"/>
          </p:cNvSpPr>
          <p:nvPr>
            <p:ph type="sldNum" sz="quarter" idx="12"/>
          </p:nvPr>
        </p:nvSpPr>
        <p:spPr/>
        <p:txBody>
          <a:bodyPr rtlCol="0"/>
          <a:lstStyle/>
          <a:p>
            <a:pPr rtl="0"/>
            <a:fld id="{591C5AD9-787D-40FA-8A4D-16A055B9AF81}" type="slidenum">
              <a:rPr lang="ru-RU" smtClean="0"/>
              <a:t>‹#›</a:t>
            </a:fld>
            <a:endParaRPr lang="ru-RU" dirty="0"/>
          </a:p>
        </p:txBody>
      </p:sp>
    </p:spTree>
    <p:extLst>
      <p:ext uri="{BB962C8B-B14F-4D97-AF65-F5344CB8AC3E}">
        <p14:creationId xmlns:p14="http://schemas.microsoft.com/office/powerpoint/2010/main" val="1010434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9852633" y="274638"/>
            <a:ext cx="1422030" cy="5897561"/>
          </a:xfrm>
        </p:spPr>
        <p:txBody>
          <a:bodyPr vert="eaVert" rtlCol="0"/>
          <a:lstStyle/>
          <a:p>
            <a:pPr rtl="0"/>
            <a:r>
              <a:rPr lang="ru-RU"/>
              <a:t>Образец заголовка</a:t>
            </a:r>
            <a:endParaRPr lang="ru-RU" dirty="0"/>
          </a:p>
        </p:txBody>
      </p:sp>
      <p:sp>
        <p:nvSpPr>
          <p:cNvPr id="3" name="Вертикальный текст 2"/>
          <p:cNvSpPr>
            <a:spLocks noGrp="1"/>
          </p:cNvSpPr>
          <p:nvPr>
            <p:ph type="body" orient="vert" idx="1"/>
          </p:nvPr>
        </p:nvSpPr>
        <p:spPr>
          <a:xfrm>
            <a:off x="1117309" y="274638"/>
            <a:ext cx="8532178" cy="5897561"/>
          </a:xfrm>
        </p:spPr>
        <p:txBody>
          <a:bodyPr vert="eaVert" rtlCol="0"/>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ru-RU" dirty="0"/>
          </a:p>
        </p:txBody>
      </p:sp>
      <p:sp>
        <p:nvSpPr>
          <p:cNvPr id="4" name="Дата 3"/>
          <p:cNvSpPr>
            <a:spLocks noGrp="1"/>
          </p:cNvSpPr>
          <p:nvPr>
            <p:ph type="dt" sz="half" idx="10"/>
          </p:nvPr>
        </p:nvSpPr>
        <p:spPr/>
        <p:txBody>
          <a:bodyPr rtlCol="0"/>
          <a:lstStyle>
            <a:lvl1pPr>
              <a:defRPr/>
            </a:lvl1pPr>
          </a:lstStyle>
          <a:p>
            <a:fld id="{0E96D35B-A72A-47CE-BC7F-8E47A98042F7}" type="datetime1">
              <a:rPr lang="ru-RU" smtClean="0"/>
              <a:pPr/>
              <a:t>09.04.2022</a:t>
            </a:fld>
            <a:endParaRPr lang="ru-RU" dirty="0"/>
          </a:p>
        </p:txBody>
      </p:sp>
      <p:sp>
        <p:nvSpPr>
          <p:cNvPr id="5" name="Нижний колонтитул 4"/>
          <p:cNvSpPr>
            <a:spLocks noGrp="1"/>
          </p:cNvSpPr>
          <p:nvPr>
            <p:ph type="ftr" sz="quarter" idx="11"/>
          </p:nvPr>
        </p:nvSpPr>
        <p:spPr/>
        <p:txBody>
          <a:bodyPr rtlCol="0"/>
          <a:lstStyle/>
          <a:p>
            <a:pPr rtl="0"/>
            <a:endParaRPr lang="ru-RU" dirty="0"/>
          </a:p>
        </p:txBody>
      </p:sp>
      <p:sp>
        <p:nvSpPr>
          <p:cNvPr id="6" name="Номер слайда 5"/>
          <p:cNvSpPr>
            <a:spLocks noGrp="1"/>
          </p:cNvSpPr>
          <p:nvPr>
            <p:ph type="sldNum" sz="quarter" idx="12"/>
          </p:nvPr>
        </p:nvSpPr>
        <p:spPr/>
        <p:txBody>
          <a:bodyPr rtlCol="0"/>
          <a:lstStyle/>
          <a:p>
            <a:pPr rtl="0"/>
            <a:fld id="{591C5AD9-787D-40FA-8A4D-16A055B9AF81}" type="slidenum">
              <a:rPr lang="ru-RU" smtClean="0"/>
              <a:t>‹#›</a:t>
            </a:fld>
            <a:endParaRPr lang="ru-RU" dirty="0"/>
          </a:p>
        </p:txBody>
      </p:sp>
    </p:spTree>
    <p:extLst>
      <p:ext uri="{BB962C8B-B14F-4D97-AF65-F5344CB8AC3E}">
        <p14:creationId xmlns:p14="http://schemas.microsoft.com/office/powerpoint/2010/main" val="3650715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lvl1pPr rtl="0">
              <a:defRPr/>
            </a:lvl1pPr>
          </a:lstStyle>
          <a:p>
            <a:pPr rtl="0"/>
            <a:r>
              <a:rPr lang="ru-RU"/>
              <a:t>Образец заголовка</a:t>
            </a:r>
            <a:endParaRPr lang="ru-RU" dirty="0"/>
          </a:p>
        </p:txBody>
      </p:sp>
      <p:sp>
        <p:nvSpPr>
          <p:cNvPr id="3" name="Объект 2"/>
          <p:cNvSpPr>
            <a:spLocks noGrp="1"/>
          </p:cNvSpPr>
          <p:nvPr>
            <p:ph idx="1"/>
          </p:nvPr>
        </p:nvSpPr>
        <p:spPr/>
        <p:txBody>
          <a:bodyPr rtlCol="0"/>
          <a:lstStyle>
            <a:lvl5pPr algn="l" rtl="0">
              <a:defRPr/>
            </a:lvl5pPr>
            <a:lvl6pPr algn="l" rtl="0">
              <a:defRPr/>
            </a:lvl6pPr>
            <a:lvl7pPr algn="l" rtl="0">
              <a:defRPr baseline="0"/>
            </a:lvl7pPr>
            <a:lvl8pPr algn="l" rtl="0">
              <a:defRPr baseline="0"/>
            </a:lvl8pPr>
            <a:lvl9pPr algn="l" rtl="0">
              <a:defRPr baseline="0"/>
            </a:lvl9p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ru-RU" dirty="0"/>
          </a:p>
        </p:txBody>
      </p:sp>
      <p:sp>
        <p:nvSpPr>
          <p:cNvPr id="4" name="Дата 3"/>
          <p:cNvSpPr>
            <a:spLocks noGrp="1"/>
          </p:cNvSpPr>
          <p:nvPr>
            <p:ph type="dt" sz="half" idx="10"/>
          </p:nvPr>
        </p:nvSpPr>
        <p:spPr/>
        <p:txBody>
          <a:bodyPr rtlCol="0"/>
          <a:lstStyle>
            <a:lvl1pPr>
              <a:defRPr/>
            </a:lvl1pPr>
          </a:lstStyle>
          <a:p>
            <a:fld id="{06F05FC7-2B8E-409D-848C-109CED0920CB}" type="datetime1">
              <a:rPr lang="ru-RU" smtClean="0"/>
              <a:pPr/>
              <a:t>09.04.2022</a:t>
            </a:fld>
            <a:endParaRPr lang="ru-RU" dirty="0"/>
          </a:p>
        </p:txBody>
      </p:sp>
      <p:sp>
        <p:nvSpPr>
          <p:cNvPr id="5" name="Нижний колонтитул 4"/>
          <p:cNvSpPr>
            <a:spLocks noGrp="1"/>
          </p:cNvSpPr>
          <p:nvPr>
            <p:ph type="ftr" sz="quarter" idx="11"/>
          </p:nvPr>
        </p:nvSpPr>
        <p:spPr/>
        <p:txBody>
          <a:bodyPr rtlCol="0"/>
          <a:lstStyle/>
          <a:p>
            <a:pPr rtl="0"/>
            <a:endParaRPr lang="ru-RU" dirty="0"/>
          </a:p>
        </p:txBody>
      </p:sp>
      <p:sp>
        <p:nvSpPr>
          <p:cNvPr id="6" name="Номер слайда 5"/>
          <p:cNvSpPr>
            <a:spLocks noGrp="1"/>
          </p:cNvSpPr>
          <p:nvPr>
            <p:ph type="sldNum" sz="quarter" idx="12"/>
          </p:nvPr>
        </p:nvSpPr>
        <p:spPr/>
        <p:txBody>
          <a:bodyPr rtlCol="0"/>
          <a:lstStyle/>
          <a:p>
            <a:pPr rtl="0"/>
            <a:fld id="{DA60BA0E-20D0-4E7C-B286-26C960A6788F}" type="slidenum">
              <a:rPr lang="ru-RU" smtClean="0"/>
              <a:t>‹#›</a:t>
            </a:fld>
            <a:endParaRPr lang="ru-RU" dirty="0"/>
          </a:p>
        </p:txBody>
      </p:sp>
    </p:spTree>
    <p:extLst>
      <p:ext uri="{BB962C8B-B14F-4D97-AF65-F5344CB8AC3E}">
        <p14:creationId xmlns:p14="http://schemas.microsoft.com/office/powerpoint/2010/main" val="1563524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12589" y="4445000"/>
            <a:ext cx="7008574" cy="1930400"/>
          </a:xfrm>
        </p:spPr>
        <p:txBody>
          <a:bodyPr rtlCol="0" anchor="t">
            <a:normAutofit/>
          </a:bodyPr>
          <a:lstStyle>
            <a:lvl1pPr algn="l" rtl="0">
              <a:defRPr sz="5400" b="0" cap="none" baseline="0"/>
            </a:lvl1pPr>
          </a:lstStyle>
          <a:p>
            <a:pPr rtl="0"/>
            <a:r>
              <a:rPr lang="ru-RU"/>
              <a:t>Образец заголовка</a:t>
            </a:r>
            <a:endParaRPr lang="ru-RU" dirty="0"/>
          </a:p>
        </p:txBody>
      </p:sp>
      <p:sp>
        <p:nvSpPr>
          <p:cNvPr id="3" name="Текст 2"/>
          <p:cNvSpPr>
            <a:spLocks noGrp="1"/>
          </p:cNvSpPr>
          <p:nvPr>
            <p:ph type="body" idx="1"/>
          </p:nvPr>
        </p:nvSpPr>
        <p:spPr>
          <a:xfrm>
            <a:off x="812589" y="3124200"/>
            <a:ext cx="7008574" cy="1296987"/>
          </a:xfrm>
        </p:spPr>
        <p:txBody>
          <a:bodyPr rtlCol="0" anchor="b">
            <a:normAutofit/>
          </a:bodyPr>
          <a:lstStyle>
            <a:lvl1pPr marL="0" indent="0" algn="l" rtl="0">
              <a:spcBef>
                <a:spcPts val="0"/>
              </a:spcBef>
              <a:buNone/>
              <a:defRPr sz="2800">
                <a:solidFill>
                  <a:schemeClr val="tx1"/>
                </a:solidFill>
              </a:defRPr>
            </a:lvl1pPr>
            <a:lvl2pPr marL="609493" indent="0" algn="l" rtl="0">
              <a:buNone/>
              <a:defRPr sz="2400">
                <a:solidFill>
                  <a:schemeClr val="tx1">
                    <a:tint val="75000"/>
                  </a:schemeClr>
                </a:solidFill>
              </a:defRPr>
            </a:lvl2pPr>
            <a:lvl3pPr marL="1218987" indent="0" algn="l" rtl="0">
              <a:buNone/>
              <a:defRPr sz="2100">
                <a:solidFill>
                  <a:schemeClr val="tx1">
                    <a:tint val="75000"/>
                  </a:schemeClr>
                </a:solidFill>
              </a:defRPr>
            </a:lvl3pPr>
            <a:lvl4pPr marL="1828480" indent="0" algn="l" rtl="0">
              <a:buNone/>
              <a:defRPr sz="1900">
                <a:solidFill>
                  <a:schemeClr val="tx1">
                    <a:tint val="75000"/>
                  </a:schemeClr>
                </a:solidFill>
              </a:defRPr>
            </a:lvl4pPr>
            <a:lvl5pPr marL="2437973" indent="0" algn="l" rtl="0">
              <a:buNone/>
              <a:defRPr sz="1900">
                <a:solidFill>
                  <a:schemeClr val="tx1">
                    <a:tint val="75000"/>
                  </a:schemeClr>
                </a:solidFill>
              </a:defRPr>
            </a:lvl5pPr>
            <a:lvl6pPr marL="3047467" indent="0" algn="l" rtl="0">
              <a:buNone/>
              <a:defRPr sz="1900">
                <a:solidFill>
                  <a:schemeClr val="tx1">
                    <a:tint val="75000"/>
                  </a:schemeClr>
                </a:solidFill>
              </a:defRPr>
            </a:lvl6pPr>
            <a:lvl7pPr marL="3656960" indent="0" algn="l" rtl="0">
              <a:buNone/>
              <a:defRPr sz="1900">
                <a:solidFill>
                  <a:schemeClr val="tx1">
                    <a:tint val="75000"/>
                  </a:schemeClr>
                </a:solidFill>
              </a:defRPr>
            </a:lvl7pPr>
            <a:lvl8pPr marL="4266453" indent="0" algn="l" rtl="0">
              <a:buNone/>
              <a:defRPr sz="1900">
                <a:solidFill>
                  <a:schemeClr val="tx1">
                    <a:tint val="75000"/>
                  </a:schemeClr>
                </a:solidFill>
              </a:defRPr>
            </a:lvl8pPr>
            <a:lvl9pPr marL="4875947" indent="0" algn="l" rtl="0">
              <a:buNone/>
              <a:defRPr sz="1900">
                <a:solidFill>
                  <a:schemeClr val="tx1">
                    <a:tint val="75000"/>
                  </a:schemeClr>
                </a:solidFill>
              </a:defRPr>
            </a:lvl9pPr>
          </a:lstStyle>
          <a:p>
            <a:pPr lvl="0" rtl="0"/>
            <a:r>
              <a:rPr lang="ru-RU"/>
              <a:t>Образец текста</a:t>
            </a:r>
          </a:p>
        </p:txBody>
      </p:sp>
    </p:spTree>
    <p:extLst>
      <p:ext uri="{BB962C8B-B14F-4D97-AF65-F5344CB8AC3E}">
        <p14:creationId xmlns:p14="http://schemas.microsoft.com/office/powerpoint/2010/main" val="419634022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типа объектов">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a:t>Образец заголовка</a:t>
            </a:r>
            <a:endParaRPr lang="ru-RU" dirty="0"/>
          </a:p>
        </p:txBody>
      </p:sp>
      <p:sp>
        <p:nvSpPr>
          <p:cNvPr id="3" name="Объект 2"/>
          <p:cNvSpPr>
            <a:spLocks noGrp="1"/>
          </p:cNvSpPr>
          <p:nvPr>
            <p:ph sz="half" idx="1"/>
          </p:nvPr>
        </p:nvSpPr>
        <p:spPr>
          <a:xfrm>
            <a:off x="1117309" y="1701800"/>
            <a:ext cx="4977104" cy="4470400"/>
          </a:xfrm>
        </p:spPr>
        <p:txBody>
          <a:bodyPr rtlCol="0">
            <a:normAutofit/>
          </a:bodyPr>
          <a:lstStyle>
            <a:lvl1pPr algn="l" rtl="0">
              <a:defRPr sz="2400"/>
            </a:lvl1pPr>
            <a:lvl2pPr algn="l" rtl="0">
              <a:defRPr sz="2000"/>
            </a:lvl2pPr>
            <a:lvl3pPr algn="l" rtl="0">
              <a:defRPr sz="1800"/>
            </a:lvl3pPr>
            <a:lvl4pPr algn="l" rtl="0">
              <a:defRPr sz="1800"/>
            </a:lvl4pPr>
            <a:lvl5pPr marL="2011328" algn="l" rtl="0">
              <a:defRPr sz="1800"/>
            </a:lvl5pPr>
            <a:lvl6pPr marL="2011328" algn="l" rtl="0">
              <a:defRPr sz="1800"/>
            </a:lvl6pPr>
            <a:lvl7pPr marL="2011328" algn="l" rtl="0">
              <a:defRPr sz="1800"/>
            </a:lvl7pPr>
            <a:lvl8pPr marL="2011328" algn="l" rtl="0">
              <a:defRPr sz="1800"/>
            </a:lvl8pPr>
            <a:lvl9pPr marL="2011328" algn="l" rtl="0">
              <a:defRPr sz="1800"/>
            </a:lvl9p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ru-RU" dirty="0"/>
          </a:p>
        </p:txBody>
      </p:sp>
      <p:sp>
        <p:nvSpPr>
          <p:cNvPr id="4" name="Объект 3"/>
          <p:cNvSpPr>
            <a:spLocks noGrp="1"/>
          </p:cNvSpPr>
          <p:nvPr>
            <p:ph sz="half" idx="2"/>
          </p:nvPr>
        </p:nvSpPr>
        <p:spPr>
          <a:xfrm>
            <a:off x="6297559" y="1701800"/>
            <a:ext cx="4977104" cy="4470400"/>
          </a:xfrm>
        </p:spPr>
        <p:txBody>
          <a:bodyPr rtlCol="0">
            <a:normAutofit/>
          </a:bodyPr>
          <a:lstStyle>
            <a:lvl1pPr algn="l" rtl="0">
              <a:defRPr sz="2400"/>
            </a:lvl1pPr>
            <a:lvl2pPr algn="l" rtl="0">
              <a:defRPr sz="2000"/>
            </a:lvl2pPr>
            <a:lvl3pPr algn="l" rtl="0">
              <a:defRPr sz="1800"/>
            </a:lvl3pPr>
            <a:lvl4pPr algn="l" rtl="0">
              <a:defRPr sz="1800"/>
            </a:lvl4pPr>
            <a:lvl5pPr marL="2011328" algn="l" rtl="0">
              <a:defRPr sz="1800"/>
            </a:lvl5pPr>
            <a:lvl6pPr marL="2011328" algn="l" rtl="0">
              <a:defRPr sz="1800"/>
            </a:lvl6pPr>
            <a:lvl7pPr marL="2011328" algn="l" rtl="0">
              <a:defRPr sz="1800"/>
            </a:lvl7pPr>
            <a:lvl8pPr marL="2011328" algn="l" rtl="0">
              <a:defRPr sz="1800"/>
            </a:lvl8pPr>
            <a:lvl9pPr marL="2011328" algn="l" rtl="0">
              <a:defRPr sz="1800"/>
            </a:lvl9p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ru-RU" dirty="0"/>
          </a:p>
        </p:txBody>
      </p:sp>
      <p:sp>
        <p:nvSpPr>
          <p:cNvPr id="5" name="Дата 4"/>
          <p:cNvSpPr>
            <a:spLocks noGrp="1"/>
          </p:cNvSpPr>
          <p:nvPr>
            <p:ph type="dt" sz="half" idx="10"/>
          </p:nvPr>
        </p:nvSpPr>
        <p:spPr/>
        <p:txBody>
          <a:bodyPr rtlCol="0"/>
          <a:lstStyle>
            <a:lvl1pPr>
              <a:defRPr/>
            </a:lvl1pPr>
          </a:lstStyle>
          <a:p>
            <a:fld id="{654A55CC-0A00-4078-B471-E82144E029E5}" type="datetime1">
              <a:rPr lang="ru-RU" smtClean="0"/>
              <a:pPr/>
              <a:t>09.04.2022</a:t>
            </a:fld>
            <a:endParaRPr lang="ru-RU" dirty="0"/>
          </a:p>
        </p:txBody>
      </p:sp>
      <p:sp>
        <p:nvSpPr>
          <p:cNvPr id="6" name="Нижний колонтитул 5"/>
          <p:cNvSpPr>
            <a:spLocks noGrp="1"/>
          </p:cNvSpPr>
          <p:nvPr>
            <p:ph type="ftr" sz="quarter" idx="11"/>
          </p:nvPr>
        </p:nvSpPr>
        <p:spPr/>
        <p:txBody>
          <a:bodyPr rtlCol="0"/>
          <a:lstStyle/>
          <a:p>
            <a:pPr rtl="0"/>
            <a:endParaRPr lang="ru-RU" dirty="0"/>
          </a:p>
        </p:txBody>
      </p:sp>
      <p:sp>
        <p:nvSpPr>
          <p:cNvPr id="7" name="Номер слайда 6"/>
          <p:cNvSpPr>
            <a:spLocks noGrp="1"/>
          </p:cNvSpPr>
          <p:nvPr>
            <p:ph type="sldNum" sz="quarter" idx="12"/>
          </p:nvPr>
        </p:nvSpPr>
        <p:spPr/>
        <p:txBody>
          <a:bodyPr rtlCol="0"/>
          <a:lstStyle/>
          <a:p>
            <a:pPr rtl="0"/>
            <a:fld id="{EB37DED6-D4C7-42EE-AB49-D2E39E64FDE4}" type="slidenum">
              <a:rPr lang="ru-RU" smtClean="0"/>
              <a:t>‹#›</a:t>
            </a:fld>
            <a:endParaRPr lang="ru-RU" dirty="0"/>
          </a:p>
        </p:txBody>
      </p:sp>
    </p:spTree>
    <p:extLst>
      <p:ext uri="{BB962C8B-B14F-4D97-AF65-F5344CB8AC3E}">
        <p14:creationId xmlns:p14="http://schemas.microsoft.com/office/powerpoint/2010/main" val="3489339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lvl1pPr algn="l" rtl="0">
              <a:defRPr/>
            </a:lvl1pPr>
          </a:lstStyle>
          <a:p>
            <a:pPr rtl="0"/>
            <a:r>
              <a:rPr lang="ru-RU"/>
              <a:t>Образец заголовка</a:t>
            </a:r>
            <a:endParaRPr lang="ru-RU" dirty="0"/>
          </a:p>
        </p:txBody>
      </p:sp>
      <p:sp>
        <p:nvSpPr>
          <p:cNvPr id="3" name="Текст 2"/>
          <p:cNvSpPr>
            <a:spLocks noGrp="1"/>
          </p:cNvSpPr>
          <p:nvPr>
            <p:ph type="body" idx="1"/>
          </p:nvPr>
        </p:nvSpPr>
        <p:spPr>
          <a:xfrm>
            <a:off x="1121372" y="1608836"/>
            <a:ext cx="4973041" cy="512064"/>
          </a:xfrm>
        </p:spPr>
        <p:txBody>
          <a:bodyPr rtlCol="0" anchor="b">
            <a:noAutofit/>
          </a:bodyPr>
          <a:lstStyle>
            <a:lvl1pPr marL="0" indent="0" algn="l" rtl="0">
              <a:spcBef>
                <a:spcPts val="0"/>
              </a:spcBef>
              <a:buNone/>
              <a:defRPr sz="2400" b="1"/>
            </a:lvl1pPr>
            <a:lvl2pPr marL="609493" indent="0" algn="l" rtl="0">
              <a:buNone/>
              <a:defRPr sz="2700" b="1"/>
            </a:lvl2pPr>
            <a:lvl3pPr marL="1218987" indent="0" algn="l" rtl="0">
              <a:buNone/>
              <a:defRPr sz="2400" b="1"/>
            </a:lvl3pPr>
            <a:lvl4pPr marL="1828480" indent="0" algn="l" rtl="0">
              <a:buNone/>
              <a:defRPr sz="2100" b="1"/>
            </a:lvl4pPr>
            <a:lvl5pPr marL="2437973" indent="0" algn="l" rtl="0">
              <a:buNone/>
              <a:defRPr sz="2100" b="1"/>
            </a:lvl5pPr>
            <a:lvl6pPr marL="3047467" indent="0" algn="l" rtl="0">
              <a:buNone/>
              <a:defRPr sz="2100" b="1"/>
            </a:lvl6pPr>
            <a:lvl7pPr marL="3656960" indent="0" algn="l" rtl="0">
              <a:buNone/>
              <a:defRPr sz="2100" b="1"/>
            </a:lvl7pPr>
            <a:lvl8pPr marL="4266453" indent="0" algn="l" rtl="0">
              <a:buNone/>
              <a:defRPr sz="2100" b="1"/>
            </a:lvl8pPr>
            <a:lvl9pPr marL="4875947" indent="0" algn="l" rtl="0">
              <a:buNone/>
              <a:defRPr sz="2100" b="1"/>
            </a:lvl9pPr>
          </a:lstStyle>
          <a:p>
            <a:pPr lvl="0" rtl="0"/>
            <a:r>
              <a:rPr lang="ru-RU"/>
              <a:t>Образец текста</a:t>
            </a:r>
          </a:p>
        </p:txBody>
      </p:sp>
      <p:sp>
        <p:nvSpPr>
          <p:cNvPr id="4" name="Объект 3"/>
          <p:cNvSpPr>
            <a:spLocks noGrp="1"/>
          </p:cNvSpPr>
          <p:nvPr>
            <p:ph sz="half" idx="2"/>
          </p:nvPr>
        </p:nvSpPr>
        <p:spPr>
          <a:xfrm>
            <a:off x="1117309" y="2209800"/>
            <a:ext cx="4977104" cy="3962400"/>
          </a:xfrm>
        </p:spPr>
        <p:txBody>
          <a:bodyPr rtlCol="0">
            <a:normAutofit/>
          </a:bodyPr>
          <a:lstStyle>
            <a:lvl1pPr algn="l" rtl="0">
              <a:defRPr sz="2000"/>
            </a:lvl1pPr>
            <a:lvl2pPr algn="l" rtl="0">
              <a:defRPr sz="1800"/>
            </a:lvl2pPr>
            <a:lvl3pPr algn="l" rtl="0">
              <a:defRPr sz="1800"/>
            </a:lvl3pPr>
            <a:lvl4pPr algn="l" rtl="0">
              <a:defRPr sz="1800"/>
            </a:lvl4pPr>
            <a:lvl5pPr marL="2011328" algn="l" rtl="0">
              <a:defRPr sz="1800"/>
            </a:lvl5pPr>
            <a:lvl6pPr marL="2011328" algn="l" rtl="0">
              <a:defRPr sz="1800"/>
            </a:lvl6pPr>
            <a:lvl7pPr marL="2011328" algn="l" rtl="0">
              <a:defRPr sz="1800"/>
            </a:lvl7pPr>
            <a:lvl8pPr marL="2011328" algn="l" rtl="0">
              <a:defRPr sz="1800"/>
            </a:lvl8pPr>
            <a:lvl9pPr marL="2011328" algn="l" rtl="0">
              <a:defRPr sz="1800"/>
            </a:lvl9p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ru-RU" dirty="0"/>
          </a:p>
        </p:txBody>
      </p:sp>
      <p:sp>
        <p:nvSpPr>
          <p:cNvPr id="5" name="Текст 4"/>
          <p:cNvSpPr>
            <a:spLocks noGrp="1"/>
          </p:cNvSpPr>
          <p:nvPr>
            <p:ph type="body" sz="quarter" idx="3"/>
          </p:nvPr>
        </p:nvSpPr>
        <p:spPr>
          <a:xfrm>
            <a:off x="6301622" y="1608836"/>
            <a:ext cx="4973041" cy="512064"/>
          </a:xfrm>
        </p:spPr>
        <p:txBody>
          <a:bodyPr rtlCol="0" anchor="b">
            <a:noAutofit/>
          </a:bodyPr>
          <a:lstStyle>
            <a:lvl1pPr marL="0" indent="0" algn="l" rtl="0">
              <a:spcBef>
                <a:spcPts val="0"/>
              </a:spcBef>
              <a:buNone/>
              <a:defRPr sz="2400" b="1"/>
            </a:lvl1pPr>
            <a:lvl2pPr marL="609493" indent="0" algn="l" rtl="0">
              <a:buNone/>
              <a:defRPr sz="2700" b="1"/>
            </a:lvl2pPr>
            <a:lvl3pPr marL="1218987" indent="0" algn="l" rtl="0">
              <a:buNone/>
              <a:defRPr sz="2400" b="1"/>
            </a:lvl3pPr>
            <a:lvl4pPr marL="1828480" indent="0" algn="l" rtl="0">
              <a:buNone/>
              <a:defRPr sz="2100" b="1"/>
            </a:lvl4pPr>
            <a:lvl5pPr marL="2437973" indent="0" algn="l" rtl="0">
              <a:buNone/>
              <a:defRPr sz="2100" b="1"/>
            </a:lvl5pPr>
            <a:lvl6pPr marL="3047467" indent="0" algn="l" rtl="0">
              <a:buNone/>
              <a:defRPr sz="2100" b="1"/>
            </a:lvl6pPr>
            <a:lvl7pPr marL="3656960" indent="0" algn="l" rtl="0">
              <a:buNone/>
              <a:defRPr sz="2100" b="1"/>
            </a:lvl7pPr>
            <a:lvl8pPr marL="4266453" indent="0" algn="l" rtl="0">
              <a:buNone/>
              <a:defRPr sz="2100" b="1"/>
            </a:lvl8pPr>
            <a:lvl9pPr marL="4875947" indent="0" algn="l" rtl="0">
              <a:buNone/>
              <a:defRPr sz="2100" b="1"/>
            </a:lvl9pPr>
          </a:lstStyle>
          <a:p>
            <a:pPr lvl="0" rtl="0"/>
            <a:r>
              <a:rPr lang="ru-RU"/>
              <a:t>Образец текста</a:t>
            </a:r>
          </a:p>
        </p:txBody>
      </p:sp>
      <p:sp>
        <p:nvSpPr>
          <p:cNvPr id="6" name="Объект 5"/>
          <p:cNvSpPr>
            <a:spLocks noGrp="1"/>
          </p:cNvSpPr>
          <p:nvPr>
            <p:ph sz="quarter" idx="4"/>
          </p:nvPr>
        </p:nvSpPr>
        <p:spPr>
          <a:xfrm>
            <a:off x="6297559" y="2209800"/>
            <a:ext cx="4977104" cy="3962400"/>
          </a:xfrm>
        </p:spPr>
        <p:txBody>
          <a:bodyPr rtlCol="0">
            <a:normAutofit/>
          </a:bodyPr>
          <a:lstStyle>
            <a:lvl1pPr algn="l" rtl="0">
              <a:defRPr sz="2000"/>
            </a:lvl1pPr>
            <a:lvl2pPr algn="l" rtl="0">
              <a:defRPr sz="1800"/>
            </a:lvl2pPr>
            <a:lvl3pPr algn="l" rtl="0">
              <a:defRPr sz="1800"/>
            </a:lvl3pPr>
            <a:lvl4pPr algn="l" rtl="0">
              <a:defRPr sz="1800"/>
            </a:lvl4pPr>
            <a:lvl5pPr marL="2011328" algn="l" rtl="0">
              <a:defRPr sz="1800"/>
            </a:lvl5pPr>
            <a:lvl6pPr marL="2011328" algn="l" rtl="0">
              <a:defRPr sz="1800"/>
            </a:lvl6pPr>
            <a:lvl7pPr marL="2011328" algn="l" rtl="0">
              <a:defRPr sz="1800"/>
            </a:lvl7pPr>
            <a:lvl8pPr marL="2011328" algn="l" rtl="0">
              <a:defRPr sz="1800"/>
            </a:lvl8pPr>
            <a:lvl9pPr marL="2011328" algn="l" rtl="0">
              <a:defRPr sz="1800"/>
            </a:lvl9p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ru-RU" dirty="0"/>
          </a:p>
        </p:txBody>
      </p:sp>
      <p:sp>
        <p:nvSpPr>
          <p:cNvPr id="7" name="Дата 6"/>
          <p:cNvSpPr>
            <a:spLocks noGrp="1"/>
          </p:cNvSpPr>
          <p:nvPr>
            <p:ph type="dt" sz="half" idx="10"/>
          </p:nvPr>
        </p:nvSpPr>
        <p:spPr/>
        <p:txBody>
          <a:bodyPr rtlCol="0"/>
          <a:lstStyle>
            <a:lvl1pPr>
              <a:defRPr/>
            </a:lvl1pPr>
          </a:lstStyle>
          <a:p>
            <a:fld id="{2929E139-3DCD-45B3-A256-BC4A45460039}" type="datetime1">
              <a:rPr lang="ru-RU" smtClean="0"/>
              <a:pPr/>
              <a:t>09.04.2022</a:t>
            </a:fld>
            <a:endParaRPr lang="ru-RU" dirty="0"/>
          </a:p>
        </p:txBody>
      </p:sp>
      <p:sp>
        <p:nvSpPr>
          <p:cNvPr id="8" name="Нижний колонтитул 7"/>
          <p:cNvSpPr>
            <a:spLocks noGrp="1"/>
          </p:cNvSpPr>
          <p:nvPr>
            <p:ph type="ftr" sz="quarter" idx="11"/>
          </p:nvPr>
        </p:nvSpPr>
        <p:spPr/>
        <p:txBody>
          <a:bodyPr rtlCol="0"/>
          <a:lstStyle/>
          <a:p>
            <a:pPr rtl="0"/>
            <a:endParaRPr lang="ru-RU" dirty="0"/>
          </a:p>
        </p:txBody>
      </p:sp>
      <p:sp>
        <p:nvSpPr>
          <p:cNvPr id="9" name="Номер слайда 8"/>
          <p:cNvSpPr>
            <a:spLocks noGrp="1"/>
          </p:cNvSpPr>
          <p:nvPr>
            <p:ph type="sldNum" sz="quarter" idx="12"/>
          </p:nvPr>
        </p:nvSpPr>
        <p:spPr/>
        <p:txBody>
          <a:bodyPr rtlCol="0"/>
          <a:lstStyle/>
          <a:p>
            <a:pPr rtl="0"/>
            <a:fld id="{EB37DED6-D4C7-42EE-AB49-D2E39E64FDE4}" type="slidenum">
              <a:rPr lang="ru-RU" smtClean="0"/>
              <a:t>‹#›</a:t>
            </a:fld>
            <a:endParaRPr lang="ru-RU" dirty="0"/>
          </a:p>
        </p:txBody>
      </p:sp>
    </p:spTree>
    <p:extLst>
      <p:ext uri="{BB962C8B-B14F-4D97-AF65-F5344CB8AC3E}">
        <p14:creationId xmlns:p14="http://schemas.microsoft.com/office/powerpoint/2010/main" val="355283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lvl1pPr rtl="0">
              <a:defRPr/>
            </a:lvl1pPr>
          </a:lstStyle>
          <a:p>
            <a:pPr rtl="0"/>
            <a:r>
              <a:rPr lang="ru-RU"/>
              <a:t>Образец заголовка</a:t>
            </a:r>
            <a:endParaRPr lang="ru-RU" dirty="0"/>
          </a:p>
        </p:txBody>
      </p:sp>
      <p:sp>
        <p:nvSpPr>
          <p:cNvPr id="3" name="Дата 2"/>
          <p:cNvSpPr>
            <a:spLocks noGrp="1"/>
          </p:cNvSpPr>
          <p:nvPr>
            <p:ph type="dt" sz="half" idx="10"/>
          </p:nvPr>
        </p:nvSpPr>
        <p:spPr/>
        <p:txBody>
          <a:bodyPr rtlCol="0"/>
          <a:lstStyle>
            <a:lvl1pPr>
              <a:defRPr/>
            </a:lvl1pPr>
          </a:lstStyle>
          <a:p>
            <a:fld id="{70E3CC68-AEAE-47A6-9F44-4FA6ECD045F6}" type="datetime1">
              <a:rPr lang="ru-RU" smtClean="0"/>
              <a:pPr/>
              <a:t>09.04.2022</a:t>
            </a:fld>
            <a:endParaRPr lang="ru-RU" dirty="0"/>
          </a:p>
        </p:txBody>
      </p:sp>
      <p:sp>
        <p:nvSpPr>
          <p:cNvPr id="4" name="Нижний колонтитул 3"/>
          <p:cNvSpPr>
            <a:spLocks noGrp="1"/>
          </p:cNvSpPr>
          <p:nvPr>
            <p:ph type="ftr" sz="quarter" idx="11"/>
          </p:nvPr>
        </p:nvSpPr>
        <p:spPr/>
        <p:txBody>
          <a:bodyPr rtlCol="0"/>
          <a:lstStyle/>
          <a:p>
            <a:pPr rtl="0"/>
            <a:endParaRPr lang="ru-RU" dirty="0"/>
          </a:p>
        </p:txBody>
      </p:sp>
      <p:sp>
        <p:nvSpPr>
          <p:cNvPr id="5" name="Номер слайда 4"/>
          <p:cNvSpPr>
            <a:spLocks noGrp="1"/>
          </p:cNvSpPr>
          <p:nvPr>
            <p:ph type="sldNum" sz="quarter" idx="12"/>
          </p:nvPr>
        </p:nvSpPr>
        <p:spPr/>
        <p:txBody>
          <a:bodyPr rtlCol="0"/>
          <a:lstStyle/>
          <a:p>
            <a:pPr rtl="0"/>
            <a:fld id="{EB37DED6-D4C7-42EE-AB49-D2E39E64FDE4}" type="slidenum">
              <a:rPr lang="ru-RU" smtClean="0"/>
              <a:t>‹#›</a:t>
            </a:fld>
            <a:endParaRPr lang="ru-RU" dirty="0"/>
          </a:p>
        </p:txBody>
      </p:sp>
    </p:spTree>
    <p:extLst>
      <p:ext uri="{BB962C8B-B14F-4D97-AF65-F5344CB8AC3E}">
        <p14:creationId xmlns:p14="http://schemas.microsoft.com/office/powerpoint/2010/main" val="3516763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rtlCol="0"/>
          <a:lstStyle>
            <a:lvl1pPr>
              <a:defRPr/>
            </a:lvl1pPr>
          </a:lstStyle>
          <a:p>
            <a:fld id="{3AF61297-96D5-47D9-A057-97E3A0064DBB}" type="datetime1">
              <a:rPr lang="ru-RU" smtClean="0"/>
              <a:pPr/>
              <a:t>09.04.2022</a:t>
            </a:fld>
            <a:endParaRPr lang="ru-RU" dirty="0"/>
          </a:p>
        </p:txBody>
      </p:sp>
      <p:sp>
        <p:nvSpPr>
          <p:cNvPr id="3" name="Нижний колонтитул 2"/>
          <p:cNvSpPr>
            <a:spLocks noGrp="1"/>
          </p:cNvSpPr>
          <p:nvPr>
            <p:ph type="ftr" sz="quarter" idx="11"/>
          </p:nvPr>
        </p:nvSpPr>
        <p:spPr/>
        <p:txBody>
          <a:bodyPr rtlCol="0"/>
          <a:lstStyle/>
          <a:p>
            <a:pPr rtl="0"/>
            <a:endParaRPr lang="ru-RU" dirty="0"/>
          </a:p>
        </p:txBody>
      </p:sp>
      <p:sp>
        <p:nvSpPr>
          <p:cNvPr id="4" name="Номер слайда 3"/>
          <p:cNvSpPr>
            <a:spLocks noGrp="1"/>
          </p:cNvSpPr>
          <p:nvPr>
            <p:ph type="sldNum" sz="quarter" idx="12"/>
          </p:nvPr>
        </p:nvSpPr>
        <p:spPr/>
        <p:txBody>
          <a:bodyPr rtlCol="0"/>
          <a:lstStyle/>
          <a:p>
            <a:pPr rtl="0"/>
            <a:fld id="{EB37DED6-D4C7-42EE-AB49-D2E39E64FDE4}" type="slidenum">
              <a:rPr lang="ru-RU" smtClean="0"/>
              <a:t>‹#›</a:t>
            </a:fld>
            <a:endParaRPr lang="ru-RU" dirty="0"/>
          </a:p>
        </p:txBody>
      </p:sp>
    </p:spTree>
    <p:extLst>
      <p:ext uri="{BB962C8B-B14F-4D97-AF65-F5344CB8AC3E}">
        <p14:creationId xmlns:p14="http://schemas.microsoft.com/office/powerpoint/2010/main" val="2068731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3961368" y="0"/>
            <a:ext cx="7922736"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a:endParaRPr lang="ru-RU" dirty="0"/>
          </a:p>
        </p:txBody>
      </p:sp>
      <p:sp>
        <p:nvSpPr>
          <p:cNvPr id="2" name="Заголовок 1"/>
          <p:cNvSpPr>
            <a:spLocks noGrp="1"/>
          </p:cNvSpPr>
          <p:nvPr>
            <p:ph type="title"/>
          </p:nvPr>
        </p:nvSpPr>
        <p:spPr>
          <a:xfrm>
            <a:off x="304721" y="1701800"/>
            <a:ext cx="3351927" cy="2844800"/>
          </a:xfrm>
        </p:spPr>
        <p:txBody>
          <a:bodyPr rtlCol="0" anchor="b">
            <a:normAutofit/>
          </a:bodyPr>
          <a:lstStyle>
            <a:lvl1pPr algn="l" rtl="0">
              <a:defRPr sz="2000" b="1"/>
            </a:lvl1pPr>
          </a:lstStyle>
          <a:p>
            <a:pPr rtl="0"/>
            <a:r>
              <a:rPr lang="ru-RU"/>
              <a:t>Образец заголовка</a:t>
            </a:r>
            <a:endParaRPr lang="ru-RU" dirty="0"/>
          </a:p>
        </p:txBody>
      </p:sp>
      <p:sp>
        <p:nvSpPr>
          <p:cNvPr id="3" name="Объект 2"/>
          <p:cNvSpPr>
            <a:spLocks noGrp="1"/>
          </p:cNvSpPr>
          <p:nvPr>
            <p:ph idx="1"/>
          </p:nvPr>
        </p:nvSpPr>
        <p:spPr>
          <a:xfrm>
            <a:off x="4469236" y="482600"/>
            <a:ext cx="6805427" cy="5892800"/>
          </a:xfrm>
        </p:spPr>
        <p:txBody>
          <a:bodyPr rtlCol="0">
            <a:normAutofit/>
          </a:bodyPr>
          <a:lstStyle>
            <a:lvl1pPr algn="l" rtl="0">
              <a:defRPr sz="2400"/>
            </a:lvl1pPr>
            <a:lvl2pPr algn="l" rtl="0">
              <a:defRPr sz="2000"/>
            </a:lvl2pPr>
            <a:lvl3pPr algn="l" rtl="0">
              <a:defRPr sz="1800"/>
            </a:lvl3pPr>
            <a:lvl4pPr algn="l" rtl="0">
              <a:defRPr sz="1800"/>
            </a:lvl4pPr>
            <a:lvl5pPr algn="l" rtl="0">
              <a:defRPr sz="1800"/>
            </a:lvl5pPr>
            <a:lvl6pPr algn="l" rtl="0">
              <a:defRPr sz="1800"/>
            </a:lvl6pPr>
            <a:lvl7pPr algn="l" rtl="0">
              <a:defRPr sz="1800"/>
            </a:lvl7pPr>
            <a:lvl8pPr algn="l" rtl="0">
              <a:defRPr sz="1800"/>
            </a:lvl8pPr>
            <a:lvl9pPr algn="l" rtl="0">
              <a:defRPr sz="1800"/>
            </a:lvl9p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lang="ru-RU" dirty="0"/>
          </a:p>
        </p:txBody>
      </p:sp>
      <p:sp>
        <p:nvSpPr>
          <p:cNvPr id="4" name="Текст 3"/>
          <p:cNvSpPr>
            <a:spLocks noGrp="1"/>
          </p:cNvSpPr>
          <p:nvPr>
            <p:ph type="body" sz="half" idx="2"/>
          </p:nvPr>
        </p:nvSpPr>
        <p:spPr>
          <a:xfrm>
            <a:off x="304721" y="4648200"/>
            <a:ext cx="3351927" cy="1727200"/>
          </a:xfrm>
        </p:spPr>
        <p:txBody>
          <a:bodyPr rtlCol="0">
            <a:normAutofit/>
          </a:bodyPr>
          <a:lstStyle>
            <a:lvl1pPr marL="0" indent="0" algn="l" rtl="0">
              <a:spcBef>
                <a:spcPts val="1200"/>
              </a:spcBef>
              <a:buNone/>
              <a:defRPr sz="1600"/>
            </a:lvl1pPr>
            <a:lvl2pPr marL="609493" indent="0" algn="l" rtl="0">
              <a:buNone/>
              <a:defRPr sz="1600"/>
            </a:lvl2pPr>
            <a:lvl3pPr marL="1218987" indent="0" algn="l" rtl="0">
              <a:buNone/>
              <a:defRPr sz="1300"/>
            </a:lvl3pPr>
            <a:lvl4pPr marL="1828480" indent="0" algn="l" rtl="0">
              <a:buNone/>
              <a:defRPr sz="1200"/>
            </a:lvl4pPr>
            <a:lvl5pPr marL="2437973" indent="0" algn="l" rtl="0">
              <a:buNone/>
              <a:defRPr sz="1200"/>
            </a:lvl5pPr>
            <a:lvl6pPr marL="3047467" indent="0" algn="l" rtl="0">
              <a:buNone/>
              <a:defRPr sz="1200"/>
            </a:lvl6pPr>
            <a:lvl7pPr marL="3656960" indent="0" algn="l" rtl="0">
              <a:buNone/>
              <a:defRPr sz="1200"/>
            </a:lvl7pPr>
            <a:lvl8pPr marL="4266453" indent="0" algn="l" rtl="0">
              <a:buNone/>
              <a:defRPr sz="1200"/>
            </a:lvl8pPr>
            <a:lvl9pPr marL="4875947" indent="0" algn="l" rtl="0">
              <a:buNone/>
              <a:defRPr sz="1200"/>
            </a:lvl9pPr>
          </a:lstStyle>
          <a:p>
            <a:pPr lvl="0" rtl="0"/>
            <a:r>
              <a:rPr lang="ru-RU"/>
              <a:t>Образец текста</a:t>
            </a:r>
          </a:p>
        </p:txBody>
      </p:sp>
      <p:sp>
        <p:nvSpPr>
          <p:cNvPr id="5" name="Дата 4"/>
          <p:cNvSpPr>
            <a:spLocks noGrp="1"/>
          </p:cNvSpPr>
          <p:nvPr>
            <p:ph type="dt" sz="half" idx="10"/>
          </p:nvPr>
        </p:nvSpPr>
        <p:spPr/>
        <p:txBody>
          <a:bodyPr rtlCol="0"/>
          <a:lstStyle>
            <a:lvl1pPr>
              <a:defRPr/>
            </a:lvl1pPr>
          </a:lstStyle>
          <a:p>
            <a:fld id="{63A3AD06-A2F7-42F2-8394-5FE48A31B1CA}" type="datetime1">
              <a:rPr lang="ru-RU" smtClean="0"/>
              <a:pPr/>
              <a:t>09.04.2022</a:t>
            </a:fld>
            <a:endParaRPr lang="ru-RU" dirty="0"/>
          </a:p>
        </p:txBody>
      </p:sp>
      <p:sp>
        <p:nvSpPr>
          <p:cNvPr id="6" name="Нижний колонтитул 5"/>
          <p:cNvSpPr>
            <a:spLocks noGrp="1"/>
          </p:cNvSpPr>
          <p:nvPr>
            <p:ph type="ftr" sz="quarter" idx="11"/>
          </p:nvPr>
        </p:nvSpPr>
        <p:spPr/>
        <p:txBody>
          <a:bodyPr rtlCol="0"/>
          <a:lstStyle/>
          <a:p>
            <a:pPr rtl="0"/>
            <a:endParaRPr lang="ru-RU" dirty="0"/>
          </a:p>
        </p:txBody>
      </p:sp>
      <p:sp>
        <p:nvSpPr>
          <p:cNvPr id="7" name="Номер слайда 6"/>
          <p:cNvSpPr>
            <a:spLocks noGrp="1"/>
          </p:cNvSpPr>
          <p:nvPr>
            <p:ph type="sldNum" sz="quarter" idx="12"/>
          </p:nvPr>
        </p:nvSpPr>
        <p:spPr/>
        <p:txBody>
          <a:bodyPr rtlCol="0"/>
          <a:lstStyle/>
          <a:p>
            <a:pPr rtl="0"/>
            <a:fld id="{2DFBB78A-01B4-41F2-96B0-677A4A282832}" type="slidenum">
              <a:rPr lang="ru-RU" smtClean="0"/>
              <a:t>‹#›</a:t>
            </a:fld>
            <a:endParaRPr lang="ru-RU" dirty="0"/>
          </a:p>
        </p:txBody>
      </p:sp>
    </p:spTree>
    <p:extLst>
      <p:ext uri="{BB962C8B-B14F-4D97-AF65-F5344CB8AC3E}">
        <p14:creationId xmlns:p14="http://schemas.microsoft.com/office/powerpoint/2010/main" val="1968072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2082258" y="0"/>
            <a:ext cx="8024310"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a:endParaRPr lang="ru-RU" dirty="0"/>
          </a:p>
        </p:txBody>
      </p:sp>
      <p:sp>
        <p:nvSpPr>
          <p:cNvPr id="2" name="Заголовок 1"/>
          <p:cNvSpPr>
            <a:spLocks noGrp="1"/>
          </p:cNvSpPr>
          <p:nvPr>
            <p:ph type="title"/>
          </p:nvPr>
        </p:nvSpPr>
        <p:spPr>
          <a:xfrm>
            <a:off x="2437765" y="4800600"/>
            <a:ext cx="7313295" cy="762000"/>
          </a:xfrm>
        </p:spPr>
        <p:txBody>
          <a:bodyPr rtlCol="0" anchor="b">
            <a:normAutofit/>
          </a:bodyPr>
          <a:lstStyle>
            <a:lvl1pPr algn="l" rtl="0">
              <a:defRPr sz="2000" b="1"/>
            </a:lvl1pPr>
          </a:lstStyle>
          <a:p>
            <a:pPr rtl="0"/>
            <a:r>
              <a:rPr lang="ru-RU"/>
              <a:t>Образец заголовка</a:t>
            </a:r>
            <a:endParaRPr lang="ru-RU" dirty="0"/>
          </a:p>
        </p:txBody>
      </p:sp>
      <p:sp>
        <p:nvSpPr>
          <p:cNvPr id="3" name="Рисунок 2"/>
          <p:cNvSpPr>
            <a:spLocks noGrp="1"/>
          </p:cNvSpPr>
          <p:nvPr>
            <p:ph type="pic" idx="1"/>
          </p:nvPr>
        </p:nvSpPr>
        <p:spPr>
          <a:xfrm>
            <a:off x="2437765" y="279401"/>
            <a:ext cx="7313295" cy="4448175"/>
          </a:xfrm>
        </p:spPr>
        <p:txBody>
          <a:bodyPr rtlCol="0">
            <a:normAutofit/>
          </a:bodyPr>
          <a:lstStyle>
            <a:lvl1pPr marL="0" indent="0" algn="l" rtl="0">
              <a:buNone/>
              <a:defRPr sz="2800"/>
            </a:lvl1pPr>
            <a:lvl2pPr marL="609493" indent="0" algn="l" rtl="0">
              <a:buNone/>
              <a:defRPr sz="3700"/>
            </a:lvl2pPr>
            <a:lvl3pPr marL="1218987" indent="0" algn="l" rtl="0">
              <a:buNone/>
              <a:defRPr sz="3200"/>
            </a:lvl3pPr>
            <a:lvl4pPr marL="1828480" indent="0" algn="l" rtl="0">
              <a:buNone/>
              <a:defRPr sz="2700"/>
            </a:lvl4pPr>
            <a:lvl5pPr marL="2437973" indent="0" algn="l" rtl="0">
              <a:buNone/>
              <a:defRPr sz="2700"/>
            </a:lvl5pPr>
            <a:lvl6pPr marL="3047467" indent="0" algn="l" rtl="0">
              <a:buNone/>
              <a:defRPr sz="2700"/>
            </a:lvl6pPr>
            <a:lvl7pPr marL="3656960" indent="0" algn="l" rtl="0">
              <a:buNone/>
              <a:defRPr sz="2700"/>
            </a:lvl7pPr>
            <a:lvl8pPr marL="4266453" indent="0" algn="l" rtl="0">
              <a:buNone/>
              <a:defRPr sz="2700"/>
            </a:lvl8pPr>
            <a:lvl9pPr marL="4875947" indent="0" algn="l" rtl="0">
              <a:buNone/>
              <a:defRPr sz="2700"/>
            </a:lvl9pPr>
          </a:lstStyle>
          <a:p>
            <a:pPr rtl="0"/>
            <a:r>
              <a:rPr lang="ru-RU"/>
              <a:t>Вставка рисунка</a:t>
            </a:r>
            <a:endParaRPr lang="ru-RU" dirty="0"/>
          </a:p>
        </p:txBody>
      </p:sp>
      <p:sp>
        <p:nvSpPr>
          <p:cNvPr id="4" name="Текст 3"/>
          <p:cNvSpPr>
            <a:spLocks noGrp="1"/>
          </p:cNvSpPr>
          <p:nvPr>
            <p:ph type="body" sz="half" idx="2"/>
          </p:nvPr>
        </p:nvSpPr>
        <p:spPr>
          <a:xfrm>
            <a:off x="2437765" y="5562600"/>
            <a:ext cx="7313295" cy="812800"/>
          </a:xfrm>
        </p:spPr>
        <p:txBody>
          <a:bodyPr rtlCol="0">
            <a:normAutofit/>
          </a:bodyPr>
          <a:lstStyle>
            <a:lvl1pPr marL="0" indent="0" algn="l" rtl="0">
              <a:spcBef>
                <a:spcPts val="0"/>
              </a:spcBef>
              <a:buNone/>
              <a:defRPr sz="1600"/>
            </a:lvl1pPr>
            <a:lvl2pPr marL="609493" indent="0" algn="l" rtl="0">
              <a:buNone/>
              <a:defRPr sz="1600"/>
            </a:lvl2pPr>
            <a:lvl3pPr marL="1218987" indent="0" algn="l" rtl="0">
              <a:buNone/>
              <a:defRPr sz="1300"/>
            </a:lvl3pPr>
            <a:lvl4pPr marL="1828480" indent="0" algn="l" rtl="0">
              <a:buNone/>
              <a:defRPr sz="1200"/>
            </a:lvl4pPr>
            <a:lvl5pPr marL="2437973" indent="0" algn="l" rtl="0">
              <a:buNone/>
              <a:defRPr sz="1200"/>
            </a:lvl5pPr>
            <a:lvl6pPr marL="3047467" indent="0" algn="l" rtl="0">
              <a:buNone/>
              <a:defRPr sz="1200"/>
            </a:lvl6pPr>
            <a:lvl7pPr marL="3656960" indent="0" algn="l" rtl="0">
              <a:buNone/>
              <a:defRPr sz="1200"/>
            </a:lvl7pPr>
            <a:lvl8pPr marL="4266453" indent="0" algn="l" rtl="0">
              <a:buNone/>
              <a:defRPr sz="1200"/>
            </a:lvl8pPr>
            <a:lvl9pPr marL="4875947" indent="0" algn="l" rtl="0">
              <a:buNone/>
              <a:defRPr sz="1200"/>
            </a:lvl9pPr>
          </a:lstStyle>
          <a:p>
            <a:pPr lvl="0" rtl="0"/>
            <a:r>
              <a:rPr lang="ru-RU"/>
              <a:t>Образец текста</a:t>
            </a:r>
          </a:p>
        </p:txBody>
      </p:sp>
      <p:sp>
        <p:nvSpPr>
          <p:cNvPr id="5" name="Дата 4"/>
          <p:cNvSpPr>
            <a:spLocks noGrp="1"/>
          </p:cNvSpPr>
          <p:nvPr>
            <p:ph type="dt" sz="half" idx="10"/>
          </p:nvPr>
        </p:nvSpPr>
        <p:spPr/>
        <p:txBody>
          <a:bodyPr rtlCol="0"/>
          <a:lstStyle>
            <a:lvl1pPr>
              <a:defRPr/>
            </a:lvl1pPr>
          </a:lstStyle>
          <a:p>
            <a:fld id="{2DE9F9B5-42A6-4D3C-A117-7204DD0BD50D}" type="datetime1">
              <a:rPr lang="ru-RU" smtClean="0"/>
              <a:pPr/>
              <a:t>09.04.2022</a:t>
            </a:fld>
            <a:endParaRPr lang="ru-RU" dirty="0"/>
          </a:p>
        </p:txBody>
      </p:sp>
      <p:sp>
        <p:nvSpPr>
          <p:cNvPr id="6" name="Нижний колонтитул 5"/>
          <p:cNvSpPr>
            <a:spLocks noGrp="1"/>
          </p:cNvSpPr>
          <p:nvPr>
            <p:ph type="ftr" sz="quarter" idx="11"/>
          </p:nvPr>
        </p:nvSpPr>
        <p:spPr/>
        <p:txBody>
          <a:bodyPr rtlCol="0"/>
          <a:lstStyle/>
          <a:p>
            <a:pPr rtl="0"/>
            <a:endParaRPr lang="ru-RU" dirty="0"/>
          </a:p>
        </p:txBody>
      </p:sp>
      <p:sp>
        <p:nvSpPr>
          <p:cNvPr id="7" name="Номер слайда 6"/>
          <p:cNvSpPr>
            <a:spLocks noGrp="1"/>
          </p:cNvSpPr>
          <p:nvPr>
            <p:ph type="sldNum" sz="quarter" idx="12"/>
          </p:nvPr>
        </p:nvSpPr>
        <p:spPr/>
        <p:txBody>
          <a:bodyPr rtlCol="0"/>
          <a:lstStyle/>
          <a:p>
            <a:pPr rtl="0"/>
            <a:fld id="{2DFBB78A-01B4-41F2-96B0-677A4A282832}" type="slidenum">
              <a:rPr lang="ru-RU" smtClean="0"/>
              <a:t>‹#›</a:t>
            </a:fld>
            <a:endParaRPr lang="ru-RU" dirty="0"/>
          </a:p>
        </p:txBody>
      </p:sp>
    </p:spTree>
    <p:extLst>
      <p:ext uri="{BB962C8B-B14F-4D97-AF65-F5344CB8AC3E}">
        <p14:creationId xmlns:p14="http://schemas.microsoft.com/office/powerpoint/2010/main" val="1221337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9" name="Прямоугольник 8"/>
          <p:cNvSpPr/>
          <p:nvPr/>
        </p:nvSpPr>
        <p:spPr>
          <a:xfrm>
            <a:off x="304721" y="0"/>
            <a:ext cx="11579384"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rtl="0"/>
            <a:endParaRPr lang="ru-RU" dirty="0"/>
          </a:p>
        </p:txBody>
      </p:sp>
      <p:sp>
        <p:nvSpPr>
          <p:cNvPr id="2" name="Заполнитель заголовка 1"/>
          <p:cNvSpPr>
            <a:spLocks noGrp="1"/>
          </p:cNvSpPr>
          <p:nvPr>
            <p:ph type="title"/>
          </p:nvPr>
        </p:nvSpPr>
        <p:spPr>
          <a:xfrm>
            <a:off x="1117309" y="76200"/>
            <a:ext cx="10157354" cy="1397000"/>
          </a:xfrm>
          <a:prstGeom prst="rect">
            <a:avLst/>
          </a:prstGeom>
        </p:spPr>
        <p:txBody>
          <a:bodyPr vert="horz" lIns="121899" tIns="60949" rIns="121899" bIns="60949" rtlCol="0" anchor="b">
            <a:normAutofit/>
          </a:bodyPr>
          <a:lstStyle/>
          <a:p>
            <a:pPr rtl="0"/>
            <a:r>
              <a:rPr lang="ru-RU" dirty="0"/>
              <a:t>Образец заголовка</a:t>
            </a:r>
          </a:p>
        </p:txBody>
      </p:sp>
      <p:sp>
        <p:nvSpPr>
          <p:cNvPr id="3" name="Замещающий текст 2"/>
          <p:cNvSpPr>
            <a:spLocks noGrp="1"/>
          </p:cNvSpPr>
          <p:nvPr>
            <p:ph type="body" idx="1"/>
          </p:nvPr>
        </p:nvSpPr>
        <p:spPr>
          <a:xfrm>
            <a:off x="1117309" y="1701800"/>
            <a:ext cx="10157354" cy="4470400"/>
          </a:xfrm>
          <a:prstGeom prst="rect">
            <a:avLst/>
          </a:prstGeom>
        </p:spPr>
        <p:txBody>
          <a:bodyPr vert="horz" lIns="121899" tIns="60949" rIns="121899" bIns="60949" rtlCol="0">
            <a:normAutofit/>
          </a:bodyPr>
          <a:lstStyle/>
          <a:p>
            <a:pPr lvl="0" rtl="0"/>
            <a:r>
              <a:rPr lang="ru-RU" dirty="0"/>
              <a:t>Образец текста</a:t>
            </a:r>
          </a:p>
          <a:p>
            <a:pPr lvl="1" rtl="0"/>
            <a:r>
              <a:rPr lang="ru-RU" dirty="0"/>
              <a:t>Второй уровень</a:t>
            </a:r>
          </a:p>
          <a:p>
            <a:pPr lvl="2" rtl="0"/>
            <a:r>
              <a:rPr lang="ru-RU" dirty="0"/>
              <a:t>Третий уровень</a:t>
            </a:r>
          </a:p>
          <a:p>
            <a:pPr lvl="3" rtl="0"/>
            <a:r>
              <a:rPr lang="ru-RU" dirty="0"/>
              <a:t>Четвертый уровень</a:t>
            </a:r>
          </a:p>
          <a:p>
            <a:pPr lvl="4" rtl="0"/>
            <a:r>
              <a:rPr lang="ru-RU" dirty="0"/>
              <a:t>Пятый уровень</a:t>
            </a:r>
          </a:p>
        </p:txBody>
      </p:sp>
      <p:sp>
        <p:nvSpPr>
          <p:cNvPr id="4" name="Дата 3"/>
          <p:cNvSpPr>
            <a:spLocks noGrp="1"/>
          </p:cNvSpPr>
          <p:nvPr>
            <p:ph type="dt" sz="half" idx="2"/>
          </p:nvPr>
        </p:nvSpPr>
        <p:spPr>
          <a:xfrm>
            <a:off x="1117309" y="6400801"/>
            <a:ext cx="2742486" cy="320675"/>
          </a:xfrm>
          <a:prstGeom prst="rect">
            <a:avLst/>
          </a:prstGeom>
        </p:spPr>
        <p:txBody>
          <a:bodyPr vert="horz" lIns="121899" tIns="60949" rIns="121899" bIns="60949" rtlCol="0" anchor="b"/>
          <a:lstStyle>
            <a:lvl1pPr algn="l" rtl="0">
              <a:defRPr sz="1200">
                <a:solidFill>
                  <a:schemeClr val="tx2">
                    <a:lumMod val="50000"/>
                    <a:lumOff val="50000"/>
                  </a:schemeClr>
                </a:solidFill>
              </a:defRPr>
            </a:lvl1pPr>
          </a:lstStyle>
          <a:p>
            <a:fld id="{40EAA6FA-49D8-40F0-9874-72AAFBF9C152}" type="datetime1">
              <a:rPr lang="ru-RU" smtClean="0"/>
              <a:pPr/>
              <a:t>09.04.2022</a:t>
            </a:fld>
            <a:endParaRPr lang="ru-RU" dirty="0"/>
          </a:p>
        </p:txBody>
      </p:sp>
      <p:sp>
        <p:nvSpPr>
          <p:cNvPr id="5" name="Нижний колонтитул 4"/>
          <p:cNvSpPr>
            <a:spLocks noGrp="1"/>
          </p:cNvSpPr>
          <p:nvPr>
            <p:ph type="ftr" sz="quarter" idx="3"/>
          </p:nvPr>
        </p:nvSpPr>
        <p:spPr>
          <a:xfrm>
            <a:off x="3907842" y="6400801"/>
            <a:ext cx="6216301" cy="320675"/>
          </a:xfrm>
          <a:prstGeom prst="rect">
            <a:avLst/>
          </a:prstGeom>
        </p:spPr>
        <p:txBody>
          <a:bodyPr vert="horz" lIns="121899" tIns="60949" rIns="121899" bIns="60949" rtlCol="0" anchor="b"/>
          <a:lstStyle>
            <a:lvl1pPr algn="ctr" rtl="0">
              <a:defRPr sz="1200">
                <a:solidFill>
                  <a:schemeClr val="tx2">
                    <a:lumMod val="50000"/>
                    <a:lumOff val="50000"/>
                  </a:schemeClr>
                </a:solidFill>
              </a:defRPr>
            </a:lvl1pPr>
          </a:lstStyle>
          <a:p>
            <a:pPr rtl="0"/>
            <a:endParaRPr lang="ru-RU" dirty="0"/>
          </a:p>
        </p:txBody>
      </p:sp>
      <p:sp>
        <p:nvSpPr>
          <p:cNvPr id="6" name="Номер слайда 5"/>
          <p:cNvSpPr>
            <a:spLocks noGrp="1"/>
          </p:cNvSpPr>
          <p:nvPr>
            <p:ph type="sldNum" sz="quarter" idx="4"/>
          </p:nvPr>
        </p:nvSpPr>
        <p:spPr>
          <a:xfrm>
            <a:off x="10167146" y="6400801"/>
            <a:ext cx="1107518" cy="320675"/>
          </a:xfrm>
          <a:prstGeom prst="rect">
            <a:avLst/>
          </a:prstGeom>
        </p:spPr>
        <p:txBody>
          <a:bodyPr vert="horz" lIns="121899" tIns="60949" rIns="121899" bIns="60949" rtlCol="0" anchor="b"/>
          <a:lstStyle>
            <a:lvl1pPr algn="r" rtl="0">
              <a:defRPr sz="1200">
                <a:solidFill>
                  <a:schemeClr val="tx2">
                    <a:lumMod val="50000"/>
                    <a:lumOff val="50000"/>
                  </a:schemeClr>
                </a:solidFill>
              </a:defRPr>
            </a:lvl1pPr>
          </a:lstStyle>
          <a:p>
            <a:fld id="{EB37DED6-D4C7-42EE-AB49-D2E39E64FDE4}" type="slidenum">
              <a:rPr lang="ru-RU" smtClean="0"/>
              <a:pPr/>
              <a:t>‹#›</a:t>
            </a:fld>
            <a:endParaRPr lang="ru-RU" dirty="0"/>
          </a:p>
        </p:txBody>
      </p:sp>
    </p:spTree>
    <p:extLst>
      <p:ext uri="{BB962C8B-B14F-4D97-AF65-F5344CB8AC3E}">
        <p14:creationId xmlns:p14="http://schemas.microsoft.com/office/powerpoint/2010/main" val="1544047913"/>
      </p:ext>
    </p:extLst>
  </p:cSld>
  <p:clrMap bg1="lt1" tx1="dk1" bg2="lt2" tx2="dk2" accent1="accent1" accent2="accent2" accent3="accent3" accent4="accent4" accent5="accent5" accent6="accent6" hlink="hlink" folHlink="folHlink"/>
  <p:sldLayoutIdLst>
    <p:sldLayoutId id="2147483661" r:id="rId1"/>
    <p:sldLayoutId id="2147483679" r:id="rId2"/>
    <p:sldLayoutId id="2147483663" r:id="rId3"/>
    <p:sldLayoutId id="2147483664" r:id="rId4"/>
    <p:sldLayoutId id="2147483665" r:id="rId5"/>
    <p:sldLayoutId id="2147483666" r:id="rId6"/>
    <p:sldLayoutId id="2147483667" r:id="rId7"/>
    <p:sldLayoutId id="2147483675" r:id="rId8"/>
    <p:sldLayoutId id="2147483676" r:id="rId9"/>
    <p:sldLayoutId id="2147483677" r:id="rId10"/>
    <p:sldLayoutId id="2147483678"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1218987" rtl="0" eaLnBrk="1" latinLnBrk="0" hangingPunct="1">
        <a:lnSpc>
          <a:spcPct val="85000"/>
        </a:lnSpc>
        <a:spcBef>
          <a:spcPct val="0"/>
        </a:spcBef>
        <a:buNone/>
        <a:tabLst/>
        <a:defRPr sz="4400" kern="1200" cap="none" baseline="0">
          <a:solidFill>
            <a:schemeClr val="tx1"/>
          </a:solidFill>
          <a:latin typeface="+mj-lt"/>
          <a:ea typeface="+mj-ea"/>
          <a:cs typeface="+mj-cs"/>
        </a:defRPr>
      </a:lvl1pPr>
    </p:titleStyle>
    <p:bodyStyle>
      <a:lvl1pPr marL="304747" indent="-304747" algn="l" defTabSz="1218987" rtl="0" eaLnBrk="1" latinLnBrk="0" hangingPunct="1">
        <a:lnSpc>
          <a:spcPct val="95000"/>
        </a:lnSpc>
        <a:spcBef>
          <a:spcPts val="1866"/>
        </a:spcBef>
        <a:buSzPct val="100000"/>
        <a:buFont typeface="Arial" pitchFamily="34" charset="0"/>
        <a:buChar char="•"/>
        <a:defRPr sz="2400" kern="1200">
          <a:solidFill>
            <a:schemeClr val="tx1"/>
          </a:solidFill>
          <a:latin typeface="+mn-lt"/>
          <a:ea typeface="+mn-ea"/>
          <a:cs typeface="+mn-cs"/>
        </a:defRPr>
      </a:lvl1pPr>
      <a:lvl2pPr marL="731392" indent="-304747" algn="l" defTabSz="1218987" rtl="0" eaLnBrk="1" latinLnBrk="0" hangingPunct="1">
        <a:lnSpc>
          <a:spcPct val="95000"/>
        </a:lnSpc>
        <a:spcBef>
          <a:spcPts val="1066"/>
        </a:spcBef>
        <a:buSzPct val="100000"/>
        <a:buFont typeface="Century Gothic" pitchFamily="34" charset="0"/>
        <a:buChar char="–"/>
        <a:defRPr sz="2000" kern="1200">
          <a:solidFill>
            <a:schemeClr val="tx1"/>
          </a:solidFill>
          <a:latin typeface="+mn-lt"/>
          <a:ea typeface="+mn-ea"/>
          <a:cs typeface="+mn-cs"/>
        </a:defRPr>
      </a:lvl2pPr>
      <a:lvl3pPr marL="1158037"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3pPr>
      <a:lvl4pPr marL="1584683"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4pPr>
      <a:lvl5pPr marL="2011328"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5pPr>
      <a:lvl6pPr marL="2437973"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6pPr>
      <a:lvl7pPr marL="2864619"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7pPr>
      <a:lvl8pPr marL="3291264"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8pPr>
      <a:lvl9pPr marL="3778859"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9pPr>
    </p:bodyStyle>
    <p:otherStyle>
      <a:defPPr>
        <a:defRP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438228" y="188640"/>
            <a:ext cx="7008574" cy="4162647"/>
          </a:xfrm>
        </p:spPr>
        <p:txBody>
          <a:bodyPr rtlCol="0">
            <a:normAutofit fontScale="90000"/>
          </a:bodyPr>
          <a:lstStyle/>
          <a:p>
            <a:pPr algn="ctr" rtl="0"/>
            <a:r>
              <a:rPr lang="ru-RU" dirty="0"/>
              <a:t>Великие имена России и зарубежья, их показатели владения техникой быстрого чтения </a:t>
            </a:r>
          </a:p>
        </p:txBody>
      </p:sp>
      <p:sp>
        <p:nvSpPr>
          <p:cNvPr id="3" name="Подзаголовок 2"/>
          <p:cNvSpPr>
            <a:spLocks noGrp="1"/>
          </p:cNvSpPr>
          <p:nvPr>
            <p:ph type="subTitle" idx="1"/>
          </p:nvPr>
        </p:nvSpPr>
        <p:spPr/>
        <p:txBody>
          <a:bodyPr rtlCol="0"/>
          <a:lstStyle/>
          <a:p>
            <a:pPr rtl="0"/>
            <a:r>
              <a:rPr lang="ru-RU" dirty="0"/>
              <a:t>Скорочтение</a:t>
            </a:r>
          </a:p>
        </p:txBody>
      </p:sp>
    </p:spTree>
    <p:extLst>
      <p:ext uri="{BB962C8B-B14F-4D97-AF65-F5344CB8AC3E}">
        <p14:creationId xmlns:p14="http://schemas.microsoft.com/office/powerpoint/2010/main" val="3650340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CE6928B-F7DF-44AF-88D7-09C34884CBD4}"/>
              </a:ext>
            </a:extLst>
          </p:cNvPr>
          <p:cNvSpPr>
            <a:spLocks noGrp="1"/>
          </p:cNvSpPr>
          <p:nvPr>
            <p:ph type="title"/>
          </p:nvPr>
        </p:nvSpPr>
        <p:spPr>
          <a:xfrm>
            <a:off x="812589" y="332656"/>
            <a:ext cx="7008574" cy="936104"/>
          </a:xfrm>
        </p:spPr>
        <p:txBody>
          <a:bodyPr>
            <a:normAutofit/>
          </a:bodyPr>
          <a:lstStyle/>
          <a:p>
            <a:pPr algn="ctr"/>
            <a:r>
              <a:rPr lang="ru-RU" sz="3600" dirty="0">
                <a:solidFill>
                  <a:srgbClr val="7030A0"/>
                </a:solidFill>
                <a:latin typeface="Roboto" panose="02000000000000000000" pitchFamily="2" charset="0"/>
                <a:ea typeface="Roboto" panose="02000000000000000000" pitchFamily="2" charset="0"/>
              </a:rPr>
              <a:t>Билл Гейтс</a:t>
            </a:r>
          </a:p>
        </p:txBody>
      </p:sp>
      <p:sp>
        <p:nvSpPr>
          <p:cNvPr id="3" name="Текст 2">
            <a:extLst>
              <a:ext uri="{FF2B5EF4-FFF2-40B4-BE49-F238E27FC236}">
                <a16:creationId xmlns:a16="http://schemas.microsoft.com/office/drawing/2014/main" id="{5801E2C7-CB83-456C-8F0D-0A35334C3083}"/>
              </a:ext>
            </a:extLst>
          </p:cNvPr>
          <p:cNvSpPr>
            <a:spLocks noGrp="1"/>
          </p:cNvSpPr>
          <p:nvPr>
            <p:ph type="body" idx="1"/>
          </p:nvPr>
        </p:nvSpPr>
        <p:spPr>
          <a:xfrm>
            <a:off x="117748" y="4714054"/>
            <a:ext cx="7992889" cy="2088232"/>
          </a:xfrm>
        </p:spPr>
        <p:txBody>
          <a:bodyPr>
            <a:normAutofit fontScale="70000" lnSpcReduction="20000"/>
          </a:bodyPr>
          <a:lstStyle/>
          <a:p>
            <a:pPr algn="just"/>
            <a:r>
              <a:rPr lang="ru-RU" b="0" i="0" dirty="0">
                <a:solidFill>
                  <a:srgbClr val="000000"/>
                </a:solidFill>
                <a:effectLst/>
                <a:latin typeface="Roboto" panose="02000000000000000000" pitchFamily="2" charset="0"/>
              </a:rPr>
              <a:t>Билл Гейтс очень много читает, в час он может прочитать до 150 страниц в час, при этом запоминать текст 90% из всего прочитанного. Билл Гейтс придерживается четырех правил: Правило первое: Всегда дочитывайте книгу до конца</a:t>
            </a:r>
            <a:r>
              <a:rPr lang="ru-RU" dirty="0">
                <a:solidFill>
                  <a:srgbClr val="000000"/>
                </a:solidFill>
                <a:latin typeface="Roboto" panose="02000000000000000000" pitchFamily="2" charset="0"/>
              </a:rPr>
              <a:t>.</a:t>
            </a:r>
            <a:r>
              <a:rPr lang="ru-RU" b="0" i="0" dirty="0">
                <a:solidFill>
                  <a:srgbClr val="000000"/>
                </a:solidFill>
                <a:effectLst/>
                <a:latin typeface="Roboto" panose="02000000000000000000" pitchFamily="2" charset="0"/>
              </a:rPr>
              <a:t> Правило второе: Читайте книгу в любом варианте электронном или бумажном, главное, чтобы вам было комфортно.</a:t>
            </a:r>
            <a:br>
              <a:rPr lang="ru-RU" dirty="0"/>
            </a:br>
            <a:r>
              <a:rPr lang="ru-RU" b="0" i="0" dirty="0">
                <a:solidFill>
                  <a:srgbClr val="000000"/>
                </a:solidFill>
                <a:effectLst/>
                <a:latin typeface="Roboto" panose="02000000000000000000" pitchFamily="2" charset="0"/>
              </a:rPr>
              <a:t>Правило третье: Делайте заметки на полях.</a:t>
            </a:r>
            <a:br>
              <a:rPr lang="ru-RU" dirty="0"/>
            </a:br>
            <a:r>
              <a:rPr lang="ru-RU" b="0" i="0" dirty="0">
                <a:solidFill>
                  <a:srgbClr val="000000"/>
                </a:solidFill>
                <a:effectLst/>
                <a:latin typeface="Roboto" panose="02000000000000000000" pitchFamily="2" charset="0"/>
              </a:rPr>
              <a:t>Правило четвертое: Читайте не меньше часа в день.</a:t>
            </a:r>
            <a:endParaRPr lang="ru-RU" dirty="0"/>
          </a:p>
        </p:txBody>
      </p:sp>
      <p:pic>
        <p:nvPicPr>
          <p:cNvPr id="8194" name="Picture 2" descr="image">
            <a:extLst>
              <a:ext uri="{FF2B5EF4-FFF2-40B4-BE49-F238E27FC236}">
                <a16:creationId xmlns:a16="http://schemas.microsoft.com/office/drawing/2014/main" id="{A8F17A0C-5AB7-467B-A188-D9BDE02F42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5940" y="1069030"/>
            <a:ext cx="5470067" cy="36450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9566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22FA4A1-26A0-499D-85F2-79FEB05E8DE3}"/>
              </a:ext>
            </a:extLst>
          </p:cNvPr>
          <p:cNvSpPr>
            <a:spLocks noGrp="1"/>
          </p:cNvSpPr>
          <p:nvPr>
            <p:ph type="title"/>
          </p:nvPr>
        </p:nvSpPr>
        <p:spPr/>
        <p:txBody>
          <a:bodyPr/>
          <a:lstStyle/>
          <a:p>
            <a:endParaRPr lang="ru-RU"/>
          </a:p>
        </p:txBody>
      </p:sp>
      <p:sp>
        <p:nvSpPr>
          <p:cNvPr id="3" name="Текст 2">
            <a:extLst>
              <a:ext uri="{FF2B5EF4-FFF2-40B4-BE49-F238E27FC236}">
                <a16:creationId xmlns:a16="http://schemas.microsoft.com/office/drawing/2014/main" id="{BA1F7956-E0B8-496A-B0BF-11F768993B82}"/>
              </a:ext>
            </a:extLst>
          </p:cNvPr>
          <p:cNvSpPr>
            <a:spLocks noGrp="1"/>
          </p:cNvSpPr>
          <p:nvPr>
            <p:ph type="body" idx="1"/>
          </p:nvPr>
        </p:nvSpPr>
        <p:spPr/>
        <p:txBody>
          <a:bodyPr/>
          <a:lstStyle/>
          <a:p>
            <a:endParaRPr lang="ru-RU"/>
          </a:p>
        </p:txBody>
      </p:sp>
    </p:spTree>
    <p:extLst>
      <p:ext uri="{BB962C8B-B14F-4D97-AF65-F5344CB8AC3E}">
        <p14:creationId xmlns:p14="http://schemas.microsoft.com/office/powerpoint/2010/main" val="681571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B0A2717-B146-4AF8-8E18-5697B82D356F}"/>
              </a:ext>
            </a:extLst>
          </p:cNvPr>
          <p:cNvSpPr>
            <a:spLocks noGrp="1"/>
          </p:cNvSpPr>
          <p:nvPr>
            <p:ph type="title"/>
          </p:nvPr>
        </p:nvSpPr>
        <p:spPr>
          <a:xfrm>
            <a:off x="812589" y="116632"/>
            <a:ext cx="7008574" cy="703154"/>
          </a:xfrm>
        </p:spPr>
        <p:txBody>
          <a:bodyPr>
            <a:normAutofit/>
          </a:bodyPr>
          <a:lstStyle/>
          <a:p>
            <a:pPr algn="ctr"/>
            <a:r>
              <a:rPr lang="ru-RU" sz="3600" dirty="0">
                <a:latin typeface="Roboto" panose="02000000000000000000" pitchFamily="2" charset="0"/>
                <a:ea typeface="Roboto" panose="02000000000000000000" pitchFamily="2" charset="0"/>
              </a:rPr>
              <a:t>А. С. Пушкин</a:t>
            </a:r>
          </a:p>
        </p:txBody>
      </p:sp>
      <p:sp>
        <p:nvSpPr>
          <p:cNvPr id="3" name="Текст 2">
            <a:extLst>
              <a:ext uri="{FF2B5EF4-FFF2-40B4-BE49-F238E27FC236}">
                <a16:creationId xmlns:a16="http://schemas.microsoft.com/office/drawing/2014/main" id="{ED4BE47E-E921-406E-8640-60BF6DCA88CE}"/>
              </a:ext>
            </a:extLst>
          </p:cNvPr>
          <p:cNvSpPr>
            <a:spLocks noGrp="1"/>
          </p:cNvSpPr>
          <p:nvPr>
            <p:ph type="body" idx="1"/>
          </p:nvPr>
        </p:nvSpPr>
        <p:spPr>
          <a:xfrm>
            <a:off x="117748" y="3933056"/>
            <a:ext cx="8280920" cy="3096344"/>
          </a:xfrm>
        </p:spPr>
        <p:txBody>
          <a:bodyPr>
            <a:noAutofit/>
          </a:bodyPr>
          <a:lstStyle/>
          <a:p>
            <a:pPr algn="just"/>
            <a:r>
              <a:rPr lang="ru-RU" sz="2400" b="0" i="0" dirty="0">
                <a:solidFill>
                  <a:srgbClr val="000000"/>
                </a:solidFill>
                <a:effectLst/>
                <a:latin typeface="Roboto" panose="02000000000000000000" pitchFamily="2" charset="0"/>
              </a:rPr>
              <a:t>Александр Сергеевич Пушкин очень много читал литературных и исторических произведений. Мог читать часами и днями не замечая времени проведенной за книгой. Александр Сергеевич обладал феноменальной памятью, знал сотни биографий многих знаменитых людей, отлично знал историю, даты, события, фамилии и имена.</a:t>
            </a:r>
            <a:br>
              <a:rPr lang="ru-RU" sz="2400" dirty="0"/>
            </a:br>
            <a:endParaRPr lang="ru-RU" sz="2400" dirty="0"/>
          </a:p>
        </p:txBody>
      </p:sp>
      <p:pic>
        <p:nvPicPr>
          <p:cNvPr id="1026" name="Picture 2" descr="image">
            <a:extLst>
              <a:ext uri="{FF2B5EF4-FFF2-40B4-BE49-F238E27FC236}">
                <a16:creationId xmlns:a16="http://schemas.microsoft.com/office/drawing/2014/main" id="{EB34D60C-665F-4C20-8C1B-2E334168ED1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7908" y="819786"/>
            <a:ext cx="5544616" cy="32619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08624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a:extLst>
              <a:ext uri="{FF2B5EF4-FFF2-40B4-BE49-F238E27FC236}">
                <a16:creationId xmlns:a16="http://schemas.microsoft.com/office/drawing/2014/main" id="{B969E0BA-576D-4A59-AB4F-3D8CB029CA12}"/>
              </a:ext>
            </a:extLst>
          </p:cNvPr>
          <p:cNvSpPr>
            <a:spLocks noGrp="1"/>
          </p:cNvSpPr>
          <p:nvPr>
            <p:ph type="body" idx="1"/>
          </p:nvPr>
        </p:nvSpPr>
        <p:spPr>
          <a:xfrm>
            <a:off x="405780" y="260649"/>
            <a:ext cx="8064895" cy="2808311"/>
          </a:xfrm>
        </p:spPr>
        <p:txBody>
          <a:bodyPr>
            <a:normAutofit/>
          </a:bodyPr>
          <a:lstStyle/>
          <a:p>
            <a:pPr algn="just"/>
            <a:r>
              <a:rPr lang="ru-RU" sz="2400" b="0" i="0" dirty="0">
                <a:solidFill>
                  <a:srgbClr val="000000"/>
                </a:solidFill>
                <a:effectLst/>
                <a:latin typeface="Roboto" panose="02000000000000000000" pitchFamily="2" charset="0"/>
              </a:rPr>
              <a:t>Горький обладал высокой техникой чтения, он не читал, он проглатывал журнал за журналом, говорил в своих воспоминаниях А С Новиков-Прибой. Его глаза скользили по диагонали сверху вниз, как будто он не читал, а просто просматривал страницы. Закончив читать один журнал, он брал второй, третий, четвертый и так без остановки. </a:t>
            </a:r>
            <a:endParaRPr lang="ru-RU" sz="2400" dirty="0"/>
          </a:p>
        </p:txBody>
      </p:sp>
      <p:pic>
        <p:nvPicPr>
          <p:cNvPr id="2050" name="Picture 2" descr="image">
            <a:extLst>
              <a:ext uri="{FF2B5EF4-FFF2-40B4-BE49-F238E27FC236}">
                <a16:creationId xmlns:a16="http://schemas.microsoft.com/office/drawing/2014/main" id="{F37FBA52-C64E-4755-84F5-2C82AFDCD0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3578" y="3068960"/>
            <a:ext cx="6261889" cy="37039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2146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a:extLst>
              <a:ext uri="{FF2B5EF4-FFF2-40B4-BE49-F238E27FC236}">
                <a16:creationId xmlns:a16="http://schemas.microsoft.com/office/drawing/2014/main" id="{EC431F09-73AD-4B0D-BBE8-6235BA913B46}"/>
              </a:ext>
            </a:extLst>
          </p:cNvPr>
          <p:cNvSpPr>
            <a:spLocks noGrp="1"/>
          </p:cNvSpPr>
          <p:nvPr>
            <p:ph type="body" idx="1"/>
          </p:nvPr>
        </p:nvSpPr>
        <p:spPr>
          <a:xfrm>
            <a:off x="333772" y="4365104"/>
            <a:ext cx="8136903" cy="2376264"/>
          </a:xfrm>
        </p:spPr>
        <p:txBody>
          <a:bodyPr>
            <a:normAutofit/>
          </a:bodyPr>
          <a:lstStyle/>
          <a:p>
            <a:pPr algn="just"/>
            <a:r>
              <a:rPr lang="ru-RU" sz="2400" b="0" i="0" dirty="0">
                <a:solidFill>
                  <a:srgbClr val="000000"/>
                </a:solidFill>
                <a:effectLst/>
                <a:latin typeface="Roboto" panose="02000000000000000000" pitchFamily="2" charset="0"/>
              </a:rPr>
              <a:t>Николай Гаврилович обладал феноменальной способностью переключать свое внимание моментально. Он мог одновременно диктовать секретарю перевод с немецкого языка и писать статью.</a:t>
            </a:r>
            <a:endParaRPr lang="ru-RU" sz="2400" dirty="0"/>
          </a:p>
        </p:txBody>
      </p:sp>
      <p:pic>
        <p:nvPicPr>
          <p:cNvPr id="3076" name="Picture 4" descr="image">
            <a:extLst>
              <a:ext uri="{FF2B5EF4-FFF2-40B4-BE49-F238E27FC236}">
                <a16:creationId xmlns:a16="http://schemas.microsoft.com/office/drawing/2014/main" id="{E45F7062-0A51-4BF5-AA03-E9866A8D144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2860" y="260648"/>
            <a:ext cx="6538726" cy="44644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03176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a:extLst>
              <a:ext uri="{FF2B5EF4-FFF2-40B4-BE49-F238E27FC236}">
                <a16:creationId xmlns:a16="http://schemas.microsoft.com/office/drawing/2014/main" id="{7B892DD8-9D48-496A-86A4-1532A210F950}"/>
              </a:ext>
            </a:extLst>
          </p:cNvPr>
          <p:cNvSpPr>
            <a:spLocks noGrp="1"/>
          </p:cNvSpPr>
          <p:nvPr>
            <p:ph type="body" idx="1"/>
          </p:nvPr>
        </p:nvSpPr>
        <p:spPr>
          <a:xfrm>
            <a:off x="333772" y="116632"/>
            <a:ext cx="7920879" cy="2762007"/>
          </a:xfrm>
        </p:spPr>
        <p:txBody>
          <a:bodyPr>
            <a:normAutofit fontScale="85000" lnSpcReduction="10000"/>
          </a:bodyPr>
          <a:lstStyle/>
          <a:p>
            <a:pPr algn="ctr"/>
            <a:r>
              <a:rPr lang="ru-RU" sz="3500" b="1" i="0" dirty="0">
                <a:solidFill>
                  <a:srgbClr val="7030A0"/>
                </a:solidFill>
                <a:effectLst/>
                <a:latin typeface="Roboto" panose="02000000000000000000" pitchFamily="2" charset="0"/>
              </a:rPr>
              <a:t>Иосиф Виссарионович Сталин</a:t>
            </a:r>
          </a:p>
          <a:p>
            <a:pPr algn="ctr"/>
            <a:endParaRPr lang="ru-RU" sz="3500" b="1" i="0" dirty="0">
              <a:solidFill>
                <a:srgbClr val="7030A0"/>
              </a:solidFill>
              <a:effectLst/>
              <a:latin typeface="Roboto" panose="02000000000000000000" pitchFamily="2" charset="0"/>
            </a:endParaRPr>
          </a:p>
          <a:p>
            <a:pPr algn="just"/>
            <a:r>
              <a:rPr lang="ru-RU" sz="2400" b="0" i="0" dirty="0">
                <a:solidFill>
                  <a:srgbClr val="000000"/>
                </a:solidFill>
                <a:effectLst/>
                <a:latin typeface="Roboto" panose="02000000000000000000" pitchFamily="2" charset="0"/>
              </a:rPr>
              <a:t>Дневная норма чтения у Сталина было не менее 500 страниц. У него была очень большая библиотека, там хранились книги, энциклопедии, собрания сочинений, словари на разных языках, очень много книг Пушкина Александра Сергеевича и о Пушкине. Иосиф Виссарионович очень много читал, перечитывал, делал пометок, запоминал фразы, делал пометки и надписи карандашами на полях.  .</a:t>
            </a:r>
            <a:endParaRPr lang="ru-RU" sz="2400" dirty="0"/>
          </a:p>
        </p:txBody>
      </p:sp>
      <p:pic>
        <p:nvPicPr>
          <p:cNvPr id="4100" name="Picture 4" descr="image">
            <a:extLst>
              <a:ext uri="{FF2B5EF4-FFF2-40B4-BE49-F238E27FC236}">
                <a16:creationId xmlns:a16="http://schemas.microsoft.com/office/drawing/2014/main" id="{E06FDDC7-CB3D-4222-9A95-E8021618C7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5810" y="3069124"/>
            <a:ext cx="6482738" cy="36465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4089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a:extLst>
              <a:ext uri="{FF2B5EF4-FFF2-40B4-BE49-F238E27FC236}">
                <a16:creationId xmlns:a16="http://schemas.microsoft.com/office/drawing/2014/main" id="{952B7E64-5287-4C7B-839A-6BA363EEA687}"/>
              </a:ext>
            </a:extLst>
          </p:cNvPr>
          <p:cNvSpPr>
            <a:spLocks noGrp="1"/>
          </p:cNvSpPr>
          <p:nvPr>
            <p:ph type="body" idx="1"/>
          </p:nvPr>
        </p:nvSpPr>
        <p:spPr>
          <a:xfrm>
            <a:off x="189756" y="116633"/>
            <a:ext cx="8208911" cy="2880320"/>
          </a:xfrm>
        </p:spPr>
        <p:txBody>
          <a:bodyPr>
            <a:normAutofit fontScale="92500" lnSpcReduction="20000"/>
          </a:bodyPr>
          <a:lstStyle/>
          <a:p>
            <a:pPr algn="ctr"/>
            <a:r>
              <a:rPr lang="ru-RU" sz="3500" b="1" i="0" dirty="0">
                <a:solidFill>
                  <a:srgbClr val="7030A0"/>
                </a:solidFill>
                <a:effectLst/>
                <a:latin typeface="Roboto" panose="02000000000000000000" pitchFamily="2" charset="0"/>
              </a:rPr>
              <a:t>Владимир Ильич Ленин</a:t>
            </a:r>
          </a:p>
          <a:p>
            <a:pPr algn="ctr"/>
            <a:endParaRPr lang="ru-RU" sz="3500" b="1" i="0" dirty="0">
              <a:solidFill>
                <a:srgbClr val="002060"/>
              </a:solidFill>
              <a:effectLst/>
              <a:latin typeface="Roboto" panose="02000000000000000000" pitchFamily="2" charset="0"/>
            </a:endParaRPr>
          </a:p>
          <a:p>
            <a:pPr algn="just"/>
            <a:r>
              <a:rPr lang="ru-RU" sz="2400" b="0" i="0" dirty="0">
                <a:solidFill>
                  <a:srgbClr val="000000"/>
                </a:solidFill>
                <a:effectLst/>
                <a:latin typeface="Roboto" panose="02000000000000000000" pitchFamily="2" charset="0"/>
              </a:rPr>
              <a:t>Владимир Ильич Ленин читал очень быстро, он прочитывал страницу за страницей, книгу за книгой так, как будто он просто ее просматривает. Через некоторое время после прочтения книги таким образом, он цитировал фразы и абзацы из этой книги, в точности как будто он их заучивал наизусть</a:t>
            </a:r>
            <a:r>
              <a:rPr lang="ru-RU" sz="2400" dirty="0">
                <a:solidFill>
                  <a:srgbClr val="000000"/>
                </a:solidFill>
                <a:latin typeface="Roboto" panose="02000000000000000000" pitchFamily="2" charset="0"/>
              </a:rPr>
              <a:t>.</a:t>
            </a:r>
            <a:r>
              <a:rPr lang="ru-RU" sz="2400" b="0" i="0" dirty="0">
                <a:solidFill>
                  <a:srgbClr val="000000"/>
                </a:solidFill>
                <a:effectLst/>
                <a:latin typeface="Roboto" panose="02000000000000000000" pitchFamily="2" charset="0"/>
              </a:rPr>
              <a:t> Его умственный и зрительный ум работал с очень быстрой скоростью. Людям, которые окружали Ленина трудно было понять, как он так читает. </a:t>
            </a:r>
            <a:endParaRPr lang="ru-RU" sz="2400" dirty="0"/>
          </a:p>
        </p:txBody>
      </p:sp>
      <p:pic>
        <p:nvPicPr>
          <p:cNvPr id="5122" name="Picture 2" descr="image">
            <a:extLst>
              <a:ext uri="{FF2B5EF4-FFF2-40B4-BE49-F238E27FC236}">
                <a16:creationId xmlns:a16="http://schemas.microsoft.com/office/drawing/2014/main" id="{F6CEDA21-FEB4-4172-A85F-FD3FF198813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85900" y="3096344"/>
            <a:ext cx="6179541" cy="36450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2994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DF4EA6A-A3B8-4743-8FCA-7E2BBB674670}"/>
              </a:ext>
            </a:extLst>
          </p:cNvPr>
          <p:cNvSpPr>
            <a:spLocks noGrp="1"/>
          </p:cNvSpPr>
          <p:nvPr>
            <p:ph type="ctrTitle"/>
          </p:nvPr>
        </p:nvSpPr>
        <p:spPr>
          <a:xfrm>
            <a:off x="3574133" y="1124745"/>
            <a:ext cx="8106824" cy="3672682"/>
          </a:xfrm>
        </p:spPr>
        <p:txBody>
          <a:bodyPr/>
          <a:lstStyle/>
          <a:p>
            <a:pPr algn="ctr"/>
            <a:r>
              <a:rPr lang="ru-RU" dirty="0">
                <a:solidFill>
                  <a:srgbClr val="7030A0"/>
                </a:solidFill>
                <a:latin typeface="Roboto" panose="02000000000000000000" pitchFamily="2" charset="0"/>
                <a:ea typeface="Roboto" panose="02000000000000000000" pitchFamily="2" charset="0"/>
              </a:rPr>
              <a:t>Зарубежные представители, обладающие скорочтением</a:t>
            </a:r>
            <a:endParaRPr lang="ru-RU" dirty="0"/>
          </a:p>
        </p:txBody>
      </p:sp>
    </p:spTree>
    <p:extLst>
      <p:ext uri="{BB962C8B-B14F-4D97-AF65-F5344CB8AC3E}">
        <p14:creationId xmlns:p14="http://schemas.microsoft.com/office/powerpoint/2010/main" val="386534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9796" y="620688"/>
            <a:ext cx="7992888" cy="864096"/>
          </a:xfrm>
        </p:spPr>
        <p:txBody>
          <a:bodyPr rtlCol="0">
            <a:normAutofit/>
          </a:bodyPr>
          <a:lstStyle/>
          <a:p>
            <a:pPr algn="ctr" rtl="0"/>
            <a:r>
              <a:rPr lang="ru-RU" sz="3600" dirty="0">
                <a:latin typeface="Roboto" panose="02000000000000000000" pitchFamily="2" charset="0"/>
                <a:ea typeface="Roboto" panose="02000000000000000000" pitchFamily="2" charset="0"/>
              </a:rPr>
              <a:t>Оноре де Бальзак</a:t>
            </a:r>
          </a:p>
        </p:txBody>
      </p:sp>
      <p:sp>
        <p:nvSpPr>
          <p:cNvPr id="3" name="Текст 2"/>
          <p:cNvSpPr>
            <a:spLocks noGrp="1"/>
          </p:cNvSpPr>
          <p:nvPr>
            <p:ph type="body" idx="1"/>
          </p:nvPr>
        </p:nvSpPr>
        <p:spPr>
          <a:xfrm>
            <a:off x="261764" y="5373216"/>
            <a:ext cx="8064895" cy="1368152"/>
          </a:xfrm>
        </p:spPr>
        <p:txBody>
          <a:bodyPr rtlCol="0">
            <a:normAutofit fontScale="70000" lnSpcReduction="20000"/>
          </a:bodyPr>
          <a:lstStyle/>
          <a:p>
            <a:pPr algn="just" rtl="0"/>
            <a:r>
              <a:rPr lang="ru-RU" b="0" i="0" dirty="0">
                <a:solidFill>
                  <a:srgbClr val="000000"/>
                </a:solidFill>
                <a:effectLst/>
                <a:latin typeface="Roboto" panose="02000000000000000000" pitchFamily="2" charset="0"/>
              </a:rPr>
              <a:t>Оноре де Бальзак мог одновременно прочитывать семь-восемь строк, смысл он постигал с такой же скоростью, как его глаза бегали от группы строчек к следующей группе строк. Иногда по одному слову он понимал смысл целой фразы.</a:t>
            </a:r>
            <a:endParaRPr lang="ru-RU" dirty="0"/>
          </a:p>
        </p:txBody>
      </p:sp>
      <p:pic>
        <p:nvPicPr>
          <p:cNvPr id="6146" name="Picture 2" descr="image">
            <a:extLst>
              <a:ext uri="{FF2B5EF4-FFF2-40B4-BE49-F238E27FC236}">
                <a16:creationId xmlns:a16="http://schemas.microsoft.com/office/drawing/2014/main" id="{6CBDACCE-BDE9-452B-A7C3-ED6CEFE21A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9836" y="1412776"/>
            <a:ext cx="7200799" cy="39604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7697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12D5036-A418-4E6D-9E00-538C8FDE2B8F}"/>
              </a:ext>
            </a:extLst>
          </p:cNvPr>
          <p:cNvSpPr>
            <a:spLocks noGrp="1"/>
          </p:cNvSpPr>
          <p:nvPr>
            <p:ph type="title"/>
          </p:nvPr>
        </p:nvSpPr>
        <p:spPr>
          <a:xfrm>
            <a:off x="812589" y="620688"/>
            <a:ext cx="7008574" cy="1224136"/>
          </a:xfrm>
        </p:spPr>
        <p:txBody>
          <a:bodyPr>
            <a:normAutofit/>
          </a:bodyPr>
          <a:lstStyle/>
          <a:p>
            <a:pPr algn="ctr"/>
            <a:r>
              <a:rPr lang="ru-RU" sz="3600" dirty="0">
                <a:latin typeface="Roboto" panose="02000000000000000000" pitchFamily="2" charset="0"/>
                <a:ea typeface="Roboto" panose="02000000000000000000" pitchFamily="2" charset="0"/>
              </a:rPr>
              <a:t>Наполеон Бонапарт</a:t>
            </a:r>
          </a:p>
        </p:txBody>
      </p:sp>
      <p:sp>
        <p:nvSpPr>
          <p:cNvPr id="3" name="Текст 2">
            <a:extLst>
              <a:ext uri="{FF2B5EF4-FFF2-40B4-BE49-F238E27FC236}">
                <a16:creationId xmlns:a16="http://schemas.microsoft.com/office/drawing/2014/main" id="{5E4279DA-4FC2-4AD7-9E48-4159055B27AB}"/>
              </a:ext>
            </a:extLst>
          </p:cNvPr>
          <p:cNvSpPr>
            <a:spLocks noGrp="1"/>
          </p:cNvSpPr>
          <p:nvPr>
            <p:ph type="body" idx="1"/>
          </p:nvPr>
        </p:nvSpPr>
        <p:spPr>
          <a:xfrm>
            <a:off x="261764" y="5013176"/>
            <a:ext cx="8064895" cy="1728192"/>
          </a:xfrm>
        </p:spPr>
        <p:txBody>
          <a:bodyPr>
            <a:normAutofit fontScale="77500" lnSpcReduction="20000"/>
          </a:bodyPr>
          <a:lstStyle/>
          <a:p>
            <a:pPr algn="just"/>
            <a:r>
              <a:rPr lang="ru-RU" b="0" i="0" dirty="0">
                <a:solidFill>
                  <a:srgbClr val="000000"/>
                </a:solidFill>
                <a:effectLst/>
                <a:latin typeface="Roboto" panose="02000000000000000000" pitchFamily="2" charset="0"/>
              </a:rPr>
              <a:t>Наполеон Бонапарт обладал техникой скорочтения, его скорость чтения составляла 20000 слов в минуту. За годы жизни он прочитал очень много литературы. Наполеон Бонапарт рано утром брал книгу внушительных размеров и читал ее, иногда конспектировал прочитанное.</a:t>
            </a:r>
            <a:endParaRPr lang="ru-RU" dirty="0"/>
          </a:p>
        </p:txBody>
      </p:sp>
      <p:pic>
        <p:nvPicPr>
          <p:cNvPr id="7170" name="Picture 2" descr="image">
            <a:extLst>
              <a:ext uri="{FF2B5EF4-FFF2-40B4-BE49-F238E27FC236}">
                <a16:creationId xmlns:a16="http://schemas.microsoft.com/office/drawing/2014/main" id="{54A5798C-C68E-41EA-8582-87CC9FE994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2728" y="1421873"/>
            <a:ext cx="6680668" cy="35913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3701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Книги в формате 16 x 9">
  <a:themeElements>
    <a:clrScheme name="Books_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extraClrSchemeLst/>
  <a:extLst>
    <a:ext uri="{05A4C25C-085E-4340-85A3-A5531E510DB2}">
      <thm15:themeFamily xmlns:thm15="http://schemas.microsoft.com/office/thememl/2012/main" name="Office_9412013_TF02787940_TF02787940.potx" id="{BDCEC835-C025-45C0-8AD5-9D778732CF6A}" vid="{4E9A813A-BC9F-4772-8185-0F17D630CF68}"/>
    </a:ext>
  </a:extLst>
</a:theme>
</file>

<file path=ppt/theme/theme2.xml><?xml version="1.0" encoding="utf-8"?>
<a:theme xmlns:a="http://schemas.openxmlformats.org/drawingml/2006/main" name="Тема Office">
  <a:themeElements>
    <a:clrScheme name="Books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extraClrSchemeLst/>
</a:theme>
</file>

<file path=ppt/theme/theme3.xml><?xml version="1.0" encoding="utf-8"?>
<a:theme xmlns:a="http://schemas.openxmlformats.org/drawingml/2006/main" name="Тема Office">
  <a:themeElements>
    <a:clrScheme name="Books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ocPublishedLinkedAssetsLookup xmlns="4873beb7-5857-4685-be1f-d57550cc96cc" xsi:nil="true"/>
    <ApprovalStatus xmlns="4873beb7-5857-4685-be1f-d57550cc96cc">InProgress</ApprovalStatus>
    <MarketSpecific xmlns="4873beb7-5857-4685-be1f-d57550cc96cc">false</MarketSpecific>
    <LocComments xmlns="4873beb7-5857-4685-be1f-d57550cc96cc" xsi:nil="true"/>
    <LocLastLocAttemptVersionTypeLookup xmlns="4873beb7-5857-4685-be1f-d57550cc96cc" xsi:nil="true"/>
    <DirectSourceMarket xmlns="4873beb7-5857-4685-be1f-d57550cc96cc" xsi:nil="true"/>
    <ThumbnailAssetId xmlns="4873beb7-5857-4685-be1f-d57550cc96cc" xsi:nil="true"/>
    <PrimaryImageGen xmlns="4873beb7-5857-4685-be1f-d57550cc96cc">false</PrimaryImageGen>
    <LocNewPublishedVersionLookup xmlns="4873beb7-5857-4685-be1f-d57550cc96cc" xsi:nil="true"/>
    <LegacyData xmlns="4873beb7-5857-4685-be1f-d57550cc96cc" xsi:nil="true"/>
    <LocRecommendedHandoff xmlns="4873beb7-5857-4685-be1f-d57550cc96cc" xsi:nil="true"/>
    <BusinessGroup xmlns="4873beb7-5857-4685-be1f-d57550cc96cc" xsi:nil="true"/>
    <BlockPublish xmlns="4873beb7-5857-4685-be1f-d57550cc96cc">false</BlockPublish>
    <TPFriendlyName xmlns="4873beb7-5857-4685-be1f-d57550cc96cc" xsi:nil="true"/>
    <LocOverallPublishStatusLookup xmlns="4873beb7-5857-4685-be1f-d57550cc96cc" xsi:nil="true"/>
    <NumericId xmlns="4873beb7-5857-4685-be1f-d57550cc96cc" xsi:nil="true"/>
    <APEditor xmlns="4873beb7-5857-4685-be1f-d57550cc96cc">
      <UserInfo>
        <DisplayName/>
        <AccountId xsi:nil="true"/>
        <AccountType/>
      </UserInfo>
    </APEditor>
    <SourceTitle xmlns="4873beb7-5857-4685-be1f-d57550cc96cc" xsi:nil="true"/>
    <OpenTemplate xmlns="4873beb7-5857-4685-be1f-d57550cc96cc">true</OpenTemplate>
    <LocOverallLocStatusLookup xmlns="4873beb7-5857-4685-be1f-d57550cc96cc" xsi:nil="true"/>
    <UALocComments xmlns="4873beb7-5857-4685-be1f-d57550cc96cc" xsi:nil="true"/>
    <ParentAssetId xmlns="4873beb7-5857-4685-be1f-d57550cc96cc" xsi:nil="true"/>
    <IntlLangReviewDate xmlns="4873beb7-5857-4685-be1f-d57550cc96cc" xsi:nil="true"/>
    <FeatureTagsTaxHTField0 xmlns="4873beb7-5857-4685-be1f-d57550cc96cc">
      <Terms xmlns="http://schemas.microsoft.com/office/infopath/2007/PartnerControls"/>
    </FeatureTagsTaxHTField0>
    <PublishStatusLookup xmlns="4873beb7-5857-4685-be1f-d57550cc96cc">
      <Value>1345039</Value>
    </PublishStatusLookup>
    <Providers xmlns="4873beb7-5857-4685-be1f-d57550cc96cc" xsi:nil="true"/>
    <MachineTranslated xmlns="4873beb7-5857-4685-be1f-d57550cc96cc">false</MachineTranslated>
    <OriginalSourceMarket xmlns="4873beb7-5857-4685-be1f-d57550cc96cc" xsi:nil="true"/>
    <APDescription xmlns="4873beb7-5857-4685-be1f-d57550cc96cc">The bookstacks present on most slides  make this a good choice for students, teachers, reading enthusiasts, and others in education. This presentation template contains multiple slide layouts in widescreen format (16x9) and includes a sample table and chart that you can easily  modify.</APDescription>
    <ClipArtFilename xmlns="4873beb7-5857-4685-be1f-d57550cc96cc" xsi:nil="true"/>
    <ContentItem xmlns="4873beb7-5857-4685-be1f-d57550cc96cc" xsi:nil="true"/>
    <TPInstallLocation xmlns="4873beb7-5857-4685-be1f-d57550cc96cc" xsi:nil="true"/>
    <PublishTargets xmlns="4873beb7-5857-4685-be1f-d57550cc96cc">OfficeOnlineVNext</PublishTargets>
    <TimesCloned xmlns="4873beb7-5857-4685-be1f-d57550cc96cc" xsi:nil="true"/>
    <AssetStart xmlns="4873beb7-5857-4685-be1f-d57550cc96cc">2011-11-26T00:00:00+00:00</AssetStart>
    <Provider xmlns="4873beb7-5857-4685-be1f-d57550cc96cc" xsi:nil="true"/>
    <AcquiredFrom xmlns="4873beb7-5857-4685-be1f-d57550cc96cc">Internal MS</AcquiredFrom>
    <FriendlyTitle xmlns="4873beb7-5857-4685-be1f-d57550cc96cc" xsi:nil="true"/>
    <LastHandOff xmlns="4873beb7-5857-4685-be1f-d57550cc96cc" xsi:nil="true"/>
    <TPClientViewer xmlns="4873beb7-5857-4685-be1f-d57550cc96cc" xsi:nil="true"/>
    <TemplateStatus xmlns="4873beb7-5857-4685-be1f-d57550cc96cc">Complete</TemplateStatus>
    <Downloads xmlns="4873beb7-5857-4685-be1f-d57550cc96cc">0</Downloads>
    <OOCacheId xmlns="4873beb7-5857-4685-be1f-d57550cc96cc" xsi:nil="true"/>
    <IsDeleted xmlns="4873beb7-5857-4685-be1f-d57550cc96cc">false</IsDeleted>
    <LocPublishedDependentAssetsLookup xmlns="4873beb7-5857-4685-be1f-d57550cc96cc" xsi:nil="true"/>
    <AssetExpire xmlns="4873beb7-5857-4685-be1f-d57550cc96cc">2029-05-12T07:00:00+00:00</AssetExpire>
    <DSATActionTaken xmlns="4873beb7-5857-4685-be1f-d57550cc96cc" xsi:nil="true"/>
    <CSXSubmissionMarket xmlns="4873beb7-5857-4685-be1f-d57550cc96cc" xsi:nil="true"/>
    <TPExecutable xmlns="4873beb7-5857-4685-be1f-d57550cc96cc" xsi:nil="true"/>
    <EditorialTags xmlns="4873beb7-5857-4685-be1f-d57550cc96cc" xsi:nil="true"/>
    <SubmitterId xmlns="4873beb7-5857-4685-be1f-d57550cc96cc" xsi:nil="true"/>
    <ApprovalLog xmlns="4873beb7-5857-4685-be1f-d57550cc96cc" xsi:nil="true"/>
    <AssetType xmlns="4873beb7-5857-4685-be1f-d57550cc96cc">TP</AssetType>
    <BugNumber xmlns="4873beb7-5857-4685-be1f-d57550cc96cc" xsi:nil="true"/>
    <CSXSubmissionDate xmlns="4873beb7-5857-4685-be1f-d57550cc96cc" xsi:nil="true"/>
    <CSXUpdate xmlns="4873beb7-5857-4685-be1f-d57550cc96cc">false</CSXUpdate>
    <Milestone xmlns="4873beb7-5857-4685-be1f-d57550cc96cc" xsi:nil="true"/>
    <RecommendationsModifier xmlns="4873beb7-5857-4685-be1f-d57550cc96cc" xsi:nil="true"/>
    <OriginAsset xmlns="4873beb7-5857-4685-be1f-d57550cc96cc" xsi:nil="true"/>
    <TPComponent xmlns="4873beb7-5857-4685-be1f-d57550cc96cc" xsi:nil="true"/>
    <AssetId xmlns="4873beb7-5857-4685-be1f-d57550cc96cc">TP102787939</AssetId>
    <IntlLocPriority xmlns="4873beb7-5857-4685-be1f-d57550cc96cc" xsi:nil="true"/>
    <PolicheckWords xmlns="4873beb7-5857-4685-be1f-d57550cc96cc" xsi:nil="true"/>
    <TPLaunchHelpLink xmlns="4873beb7-5857-4685-be1f-d57550cc96cc" xsi:nil="true"/>
    <TPApplication xmlns="4873beb7-5857-4685-be1f-d57550cc96cc" xsi:nil="true"/>
    <CrawlForDependencies xmlns="4873beb7-5857-4685-be1f-d57550cc96cc">false</CrawlForDependencies>
    <HandoffToMSDN xmlns="4873beb7-5857-4685-be1f-d57550cc96cc" xsi:nil="true"/>
    <PlannedPubDate xmlns="4873beb7-5857-4685-be1f-d57550cc96cc" xsi:nil="true"/>
    <IntlLangReviewer xmlns="4873beb7-5857-4685-be1f-d57550cc96cc" xsi:nil="true"/>
    <TrustLevel xmlns="4873beb7-5857-4685-be1f-d57550cc96cc">1 Microsoft Managed Content</TrustLevel>
    <LocLastLocAttemptVersionLookup xmlns="4873beb7-5857-4685-be1f-d57550cc96cc">694216</LocLastLocAttemptVersionLookup>
    <LocProcessedForHandoffsLookup xmlns="4873beb7-5857-4685-be1f-d57550cc96cc" xsi:nil="true"/>
    <IsSearchable xmlns="4873beb7-5857-4685-be1f-d57550cc96cc">true</IsSearchable>
    <TemplateTemplateType xmlns="4873beb7-5857-4685-be1f-d57550cc96cc">PowerPoint Presentation Template</TemplateTemplateType>
    <CampaignTagsTaxHTField0 xmlns="4873beb7-5857-4685-be1f-d57550cc96cc">
      <Terms xmlns="http://schemas.microsoft.com/office/infopath/2007/PartnerControls"/>
    </CampaignTagsTaxHTField0>
    <TPNamespace xmlns="4873beb7-5857-4685-be1f-d57550cc96cc" xsi:nil="true"/>
    <LocOverallPreviewStatusLookup xmlns="4873beb7-5857-4685-be1f-d57550cc96cc" xsi:nil="true"/>
    <TaxCatchAll xmlns="4873beb7-5857-4685-be1f-d57550cc96cc"/>
    <Markets xmlns="4873beb7-5857-4685-be1f-d57550cc96cc"/>
    <UAProjectedTotalWords xmlns="4873beb7-5857-4685-be1f-d57550cc96cc" xsi:nil="true"/>
    <IntlLangReview xmlns="4873beb7-5857-4685-be1f-d57550cc96cc" xsi:nil="true"/>
    <OutputCachingOn xmlns="4873beb7-5857-4685-be1f-d57550cc96cc">false</OutputCachingOn>
    <AverageRating xmlns="4873beb7-5857-4685-be1f-d57550cc96cc" xsi:nil="true"/>
    <APAuthor xmlns="4873beb7-5857-4685-be1f-d57550cc96cc">
      <UserInfo>
        <DisplayName>REDMOND\kristaa</DisplayName>
        <AccountId>136</AccountId>
        <AccountType/>
      </UserInfo>
    </APAuthor>
    <LocManualTestRequired xmlns="4873beb7-5857-4685-be1f-d57550cc96cc">false</LocManualTestRequired>
    <TPCommandLine xmlns="4873beb7-5857-4685-be1f-d57550cc96cc" xsi:nil="true"/>
    <TPAppVersion xmlns="4873beb7-5857-4685-be1f-d57550cc96cc" xsi:nil="true"/>
    <EditorialStatus xmlns="4873beb7-5857-4685-be1f-d57550cc96cc">Complete</EditorialStatus>
    <LastModifiedDateTime xmlns="4873beb7-5857-4685-be1f-d57550cc96cc" xsi:nil="true"/>
    <ScenarioTagsTaxHTField0 xmlns="4873beb7-5857-4685-be1f-d57550cc96cc">
      <Terms xmlns="http://schemas.microsoft.com/office/infopath/2007/PartnerControls"/>
    </ScenarioTagsTaxHTField0>
    <LocProcessedForMarketsLookup xmlns="4873beb7-5857-4685-be1f-d57550cc96cc" xsi:nil="true"/>
    <TPLaunchHelpLinkType xmlns="4873beb7-5857-4685-be1f-d57550cc96cc">Template</TPLaunchHelpLinkType>
    <OriginalRelease xmlns="4873beb7-5857-4685-be1f-d57550cc96cc">15</OriginalRelease>
    <LocalizationTagsTaxHTField0 xmlns="4873beb7-5857-4685-be1f-d57550cc96cc">
      <Terms xmlns="http://schemas.microsoft.com/office/infopath/2007/PartnerControls"/>
    </LocalizationTagsTaxHTField0>
    <UACurrentWords xmlns="4873beb7-5857-4685-be1f-d57550cc96cc" xsi:nil="true"/>
    <ArtSampleDocs xmlns="4873beb7-5857-4685-be1f-d57550cc96cc" xsi:nil="true"/>
    <UALocRecommendation xmlns="4873beb7-5857-4685-be1f-d57550cc96cc">Localize</UALocRecommendation>
    <Manager xmlns="4873beb7-5857-4685-be1f-d57550cc96cc" xsi:nil="true"/>
    <LocOverallHandbackStatusLookup xmlns="4873beb7-5857-4685-be1f-d57550cc96cc" xsi:nil="true"/>
    <ShowIn xmlns="4873beb7-5857-4685-be1f-d57550cc96cc">Show everywhere</ShowIn>
    <UANotes xmlns="4873beb7-5857-4685-be1f-d57550cc96cc" xsi:nil="true"/>
    <InternalTagsTaxHTField0 xmlns="4873beb7-5857-4685-be1f-d57550cc96cc">
      <Terms xmlns="http://schemas.microsoft.com/office/infopath/2007/PartnerControls"/>
    </InternalTagsTaxHTField0>
    <CSXHash xmlns="4873beb7-5857-4685-be1f-d57550cc96cc" xsi:nil="true"/>
    <VoteCount xmlns="4873beb7-5857-4685-be1f-d57550cc96cc" xsi:nil="true"/>
    <LocMarketGroupTiers2 xmlns="4873beb7-5857-4685-be1f-d57550cc96cc" xsi:nil="true"/>
  </documentManagement>
</p:properties>
</file>

<file path=customXml/itemProps1.xml><?xml version="1.0" encoding="utf-8"?>
<ds:datastoreItem xmlns:ds="http://schemas.openxmlformats.org/officeDocument/2006/customXml" ds:itemID="{E1B558C7-619B-49BE-9097-7FCBDADD4ECE}">
  <ds:schemaRefs>
    <ds:schemaRef ds:uri="http://schemas.microsoft.com/sharepoint/v3/contenttype/forms"/>
  </ds:schemaRefs>
</ds:datastoreItem>
</file>

<file path=customXml/itemProps2.xml><?xml version="1.0" encoding="utf-8"?>
<ds:datastoreItem xmlns:ds="http://schemas.openxmlformats.org/officeDocument/2006/customXml" ds:itemID="{BBB5C329-08A6-4E5E-AEF1-A97828C8741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301D382-32B0-43EE-932C-28906AF37617}">
  <ds:schemaRefs>
    <ds:schemaRef ds:uri="http://schemas.microsoft.com/office/2006/metadata/properties"/>
    <ds:schemaRef ds:uri="http://schemas.microsoft.com/office/infopath/2007/PartnerControls"/>
    <ds:schemaRef ds:uri="4873beb7-5857-4685-be1f-d57550cc96cc"/>
  </ds:schemaRefs>
</ds:datastoreItem>
</file>

<file path=docProps/app.xml><?xml version="1.0" encoding="utf-8"?>
<Properties xmlns="http://schemas.openxmlformats.org/officeDocument/2006/extended-properties" xmlns:vt="http://schemas.openxmlformats.org/officeDocument/2006/docPropsVTypes">
  <Template>Презентация со стопкой книг на голубом фоне (широкоэкранный формат)</Template>
  <TotalTime>88</TotalTime>
  <Words>470</Words>
  <Application>Microsoft Office PowerPoint</Application>
  <PresentationFormat>Произвольный</PresentationFormat>
  <Paragraphs>19</Paragraphs>
  <Slides>11</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11</vt:i4>
      </vt:variant>
    </vt:vector>
  </HeadingPairs>
  <TitlesOfParts>
    <vt:vector size="15" baseType="lpstr">
      <vt:lpstr>Arial</vt:lpstr>
      <vt:lpstr>Century Gothic</vt:lpstr>
      <vt:lpstr>Roboto</vt:lpstr>
      <vt:lpstr>Книги в формате 16 x 9</vt:lpstr>
      <vt:lpstr>Великие имена России и зарубежья, их показатели владения техникой быстрого чтения </vt:lpstr>
      <vt:lpstr>А. С. Пушкин</vt:lpstr>
      <vt:lpstr>Презентация PowerPoint</vt:lpstr>
      <vt:lpstr>Презентация PowerPoint</vt:lpstr>
      <vt:lpstr>Презентация PowerPoint</vt:lpstr>
      <vt:lpstr>Презентация PowerPoint</vt:lpstr>
      <vt:lpstr>Зарубежные представители, обладающие скорочтением</vt:lpstr>
      <vt:lpstr>Оноре де Бальзак</vt:lpstr>
      <vt:lpstr>Наполеон Бонапарт</vt:lpstr>
      <vt:lpstr>Билл Гейтс</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Великие имена России и их показатели владения техникой быстрого чтения</dc:title>
  <dc:creator>Nika Notik</dc:creator>
  <cp:lastModifiedBy>Nika Notik</cp:lastModifiedBy>
  <cp:revision>3</cp:revision>
  <dcterms:created xsi:type="dcterms:W3CDTF">2022-04-09T08:00:12Z</dcterms:created>
  <dcterms:modified xsi:type="dcterms:W3CDTF">2022-04-09T09:31:15Z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0x0101006EDDDB5EE6D98C44930B742096920B300400F5B6D36B3EF94B4E9A635CDF2A18F5B8</vt:lpwstr>
  </property>
  <property fmtid="{D5CDD505-2E9C-101B-9397-08002B2CF9AE}" pid="4" name="FeatureTags">
    <vt:lpwstr/>
  </property>
  <property fmtid="{D5CDD505-2E9C-101B-9397-08002B2CF9AE}" pid="5" name="LocalizationTags">
    <vt:lpwstr/>
  </property>
  <property fmtid="{D5CDD505-2E9C-101B-9397-08002B2CF9AE}" pid="6" name="CampaignTags">
    <vt:lpwstr/>
  </property>
  <property fmtid="{D5CDD505-2E9C-101B-9397-08002B2CF9AE}" pid="7" name="ScenarioTags">
    <vt:lpwstr/>
  </property>
</Properties>
</file>