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1" r:id="rId4"/>
    <p:sldId id="257" r:id="rId5"/>
    <p:sldId id="258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67263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341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44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87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828263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8262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055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973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705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86280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93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DA1659D-4409-4A3E-8217-D47DEF18251F}" type="datetimeFigureOut">
              <a:rPr lang="ru-RU" smtClean="0"/>
              <a:t>13.03.2021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F7C294D-23C8-4BFA-B3C0-20C8F7062B2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5767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ed-kopilka.ru/upload/blogs2/2016/12/6818_20471124a49fce2afdb9239d5e29414c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297" y="513806"/>
            <a:ext cx="6122125" cy="559961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5087028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ped-kopilka.ru/upload/blogs2/2016/12/6818_768630d7cb3823500caa05877e756b29.jpg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269966"/>
            <a:ext cx="10393680" cy="636777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3630229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ed-kopilka.ru/upload/blogs2/2016/12/6818_a7cfb4a9ba1c803600d05030668e3d07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83" y="327977"/>
            <a:ext cx="9301343" cy="622086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2264735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ed-kopilka.ru/upload/blogs2/2016/12/6818_bf91149f88d21a254fa579f0654ee812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171" y="374469"/>
            <a:ext cx="10468519" cy="582040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5091471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924" y="144477"/>
            <a:ext cx="8915402" cy="6407619"/>
          </a:xfrm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28089057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3" y="170059"/>
            <a:ext cx="7280366" cy="64714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5400849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8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Corbel</vt:lpstr>
      <vt:lpstr>Gill Sans MT</vt:lpstr>
      <vt:lpstr>Impact</vt:lpstr>
      <vt:lpstr>Badge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3</cp:revision>
  <dcterms:created xsi:type="dcterms:W3CDTF">2021-03-13T09:27:11Z</dcterms:created>
  <dcterms:modified xsi:type="dcterms:W3CDTF">2021-03-13T11:50:33Z</dcterms:modified>
</cp:coreProperties>
</file>