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84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E7D5-0237-4601-B01D-BC4E44E91747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7390-10A8-4B29-BEA0-BF12248C73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8338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E7D5-0237-4601-B01D-BC4E44E91747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7390-10A8-4B29-BEA0-BF12248C73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9357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E7D5-0237-4601-B01D-BC4E44E91747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7390-10A8-4B29-BEA0-BF12248C73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9524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E7D5-0237-4601-B01D-BC4E44E91747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7390-10A8-4B29-BEA0-BF12248C73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8094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E7D5-0237-4601-B01D-BC4E44E91747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7390-10A8-4B29-BEA0-BF12248C73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6925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E7D5-0237-4601-B01D-BC4E44E91747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7390-10A8-4B29-BEA0-BF12248C73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550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E7D5-0237-4601-B01D-BC4E44E91747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7390-10A8-4B29-BEA0-BF12248C73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2912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E7D5-0237-4601-B01D-BC4E44E91747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7390-10A8-4B29-BEA0-BF12248C73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542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E7D5-0237-4601-B01D-BC4E44E91747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7390-10A8-4B29-BEA0-BF12248C73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6010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E7D5-0237-4601-B01D-BC4E44E91747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7390-10A8-4B29-BEA0-BF12248C73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3729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4E7D5-0237-4601-B01D-BC4E44E91747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67390-10A8-4B29-BEA0-BF12248C73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2866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4E7D5-0237-4601-B01D-BC4E44E91747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67390-10A8-4B29-BEA0-BF12248C73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4541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49179"/>
            <a:ext cx="9144000" cy="30607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ПРЕВРАЩЕНИЯ </a:t>
            </a:r>
            <a:br>
              <a:rPr lang="ru-RU" b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</a:br>
            <a:r>
              <a:rPr lang="ru-RU" b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и </a:t>
            </a:r>
            <a:br>
              <a:rPr lang="ru-RU" b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</a:br>
            <a:r>
              <a:rPr lang="ru-RU" b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КРУГОВОРОТ ВОДЫ</a:t>
            </a:r>
            <a:endParaRPr lang="ru-RU" b="1" dirty="0">
              <a:solidFill>
                <a:schemeClr val="tx2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588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7999" y="1347538"/>
            <a:ext cx="60799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tx2"/>
                </a:solidFill>
              </a:rPr>
              <a:t>ВЕСНОЙ ВЕСЕЛИТ, ЛЕТОМ ХОЛОДИТ,</a:t>
            </a:r>
            <a:br>
              <a:rPr lang="ru-RU" sz="5400" dirty="0" smtClean="0">
                <a:solidFill>
                  <a:schemeClr val="tx2"/>
                </a:solidFill>
              </a:rPr>
            </a:br>
            <a:r>
              <a:rPr lang="ru-RU" sz="5400" dirty="0" smtClean="0">
                <a:solidFill>
                  <a:schemeClr val="tx2"/>
                </a:solidFill>
              </a:rPr>
              <a:t>ОСЕНЬЮ ПИТАЕТ, ЗИМОЙ СОГРЕВАЕТ.</a:t>
            </a:r>
            <a:endParaRPr lang="ru-RU" sz="5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9692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9748" y="884529"/>
            <a:ext cx="73633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tx2"/>
                </a:solidFill>
              </a:rPr>
              <a:t>ТРИ СОСТОЯНИЯ ВОДЫ</a:t>
            </a:r>
            <a:endParaRPr lang="ru-RU" sz="5400" dirty="0">
              <a:solidFill>
                <a:schemeClr val="tx2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8117305" y="2101516"/>
            <a:ext cx="1556084" cy="1716505"/>
          </a:xfrm>
          <a:prstGeom prst="straightConnector1">
            <a:avLst/>
          </a:prstGeom>
          <a:ln w="57150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763126" y="2101515"/>
            <a:ext cx="24063" cy="1716505"/>
          </a:xfrm>
          <a:prstGeom prst="straightConnector1">
            <a:avLst/>
          </a:prstGeom>
          <a:ln w="5715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149642" y="2005263"/>
            <a:ext cx="1632284" cy="1708484"/>
          </a:xfrm>
          <a:prstGeom prst="straightConnector1">
            <a:avLst/>
          </a:prstGeom>
          <a:ln w="5715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95137" y="4108556"/>
            <a:ext cx="22298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/>
                </a:solidFill>
              </a:rPr>
              <a:t>ЖИДКОЕ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19863" y="4093422"/>
            <a:ext cx="2486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/>
                </a:solidFill>
              </a:rPr>
              <a:t>ТВЁРДОЕ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84169" y="4093422"/>
            <a:ext cx="37378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tx2"/>
                </a:solidFill>
              </a:rPr>
              <a:t>ГАЗООБРАЗНОЕ</a:t>
            </a:r>
            <a:endParaRPr lang="ru-R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8897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5836" y="433136"/>
            <a:ext cx="715477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tx2"/>
                </a:solidFill>
              </a:rPr>
              <a:t>ЖИДКОЕ СОСТОЯНИЕ</a:t>
            </a:r>
          </a:p>
          <a:p>
            <a:pPr algn="ctr"/>
            <a:r>
              <a:rPr lang="ru-RU" sz="4000" dirty="0">
                <a:solidFill>
                  <a:schemeClr val="tx2"/>
                </a:solidFill>
              </a:rPr>
              <a:t>о</a:t>
            </a:r>
            <a:r>
              <a:rPr lang="ru-RU" sz="4000" dirty="0" smtClean="0">
                <a:solidFill>
                  <a:schemeClr val="tx2"/>
                </a:solidFill>
              </a:rPr>
              <a:t>т 0 до 100 градусов</a:t>
            </a:r>
          </a:p>
          <a:p>
            <a:pPr algn="ctr"/>
            <a:endParaRPr lang="ru-RU" sz="5400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5160" y="3168134"/>
            <a:ext cx="3069386" cy="2302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40841" y="2534654"/>
            <a:ext cx="3058389" cy="22448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7011" y="2535653"/>
            <a:ext cx="2991854" cy="22438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602748" y="5573682"/>
            <a:ext cx="2874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</a:rPr>
              <a:t>ПРЕСНАЯ ВОДА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02182" y="4904534"/>
            <a:ext cx="29357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</a:rPr>
              <a:t>СОЛЁНАЯ ВОДА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6138" y="4904534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</a:rPr>
              <a:t>ДОЖДЬ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368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0905" y="465222"/>
            <a:ext cx="6914147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tx2"/>
                </a:solidFill>
              </a:rPr>
              <a:t>ТВЕРДОЕ СОСТОЯНИЕ</a:t>
            </a:r>
          </a:p>
          <a:p>
            <a:pPr algn="ctr"/>
            <a:r>
              <a:rPr lang="ru-RU" sz="4000" dirty="0">
                <a:solidFill>
                  <a:schemeClr val="tx2"/>
                </a:solidFill>
              </a:rPr>
              <a:t>н</a:t>
            </a:r>
            <a:r>
              <a:rPr lang="ru-RU" sz="4000" dirty="0" smtClean="0">
                <a:solidFill>
                  <a:schemeClr val="tx2"/>
                </a:solidFill>
              </a:rPr>
              <a:t>иже 0 градусов</a:t>
            </a:r>
            <a:endParaRPr lang="ru-RU" sz="4000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81816" y="3829439"/>
            <a:ext cx="3126472" cy="2207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8769" y="2421892"/>
            <a:ext cx="2947963" cy="22146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3861" y="3829439"/>
            <a:ext cx="3369824" cy="2106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588168" y="3267602"/>
            <a:ext cx="2085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</a:rPr>
              <a:t>СНЕГ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43074" y="4792708"/>
            <a:ext cx="11389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</a:rPr>
              <a:t>ЛЁД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22312" y="3278657"/>
            <a:ext cx="1045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</a:rPr>
              <a:t>ИНЕЙ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09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3789" y="577516"/>
            <a:ext cx="9288379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tx2"/>
                </a:solidFill>
              </a:rPr>
              <a:t>ГАЗООБРАЗНОЕ СОСТОЯНИЕ</a:t>
            </a:r>
          </a:p>
          <a:p>
            <a:pPr algn="ctr"/>
            <a:r>
              <a:rPr lang="ru-RU" sz="4000" dirty="0">
                <a:solidFill>
                  <a:schemeClr val="tx2"/>
                </a:solidFill>
              </a:rPr>
              <a:t>о</a:t>
            </a:r>
            <a:r>
              <a:rPr lang="ru-RU" sz="4000" dirty="0" smtClean="0">
                <a:solidFill>
                  <a:schemeClr val="tx2"/>
                </a:solidFill>
              </a:rPr>
              <a:t>т 100 градусов</a:t>
            </a:r>
            <a:endParaRPr lang="ru-RU" sz="4000" dirty="0">
              <a:solidFill>
                <a:schemeClr val="tx2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27376" y="3549064"/>
            <a:ext cx="2921206" cy="193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0743" y="2469230"/>
            <a:ext cx="3076575" cy="2047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58640" y="2469230"/>
            <a:ext cx="2933949" cy="22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852861" y="4669692"/>
            <a:ext cx="16523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</a:rPr>
              <a:t>ПАР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41486" y="5485146"/>
            <a:ext cx="1292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</a:rPr>
              <a:t>ТУМАН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70760" y="4760913"/>
            <a:ext cx="1700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</a:rPr>
              <a:t>ОБЛАКА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958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85677" y="1055680"/>
            <a:ext cx="2343401" cy="166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73456" y="1102499"/>
            <a:ext cx="2230701" cy="16149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32376" y="1102499"/>
            <a:ext cx="2246864" cy="16149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08380" y="3618233"/>
            <a:ext cx="2356385" cy="18078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32376" y="3664731"/>
            <a:ext cx="2246864" cy="17613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727961" y="2716080"/>
            <a:ext cx="2058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ВОДА В ПРИРОДЕ ПУТЕШЕСТВУЕТ ПО КРУГУ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374232" y="132350"/>
            <a:ext cx="7106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/>
                </a:solidFill>
              </a:rPr>
              <a:t>КРУГОВОРОТ ВОДЫ В ПРИРОДЕ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73456" y="2716080"/>
            <a:ext cx="22307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ИСПАРЯЕТСЯ С ПОВЕРНОСТЕЙ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8031071" y="2716080"/>
            <a:ext cx="2348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ВИДЕ ПАРА ПОДНИМАЕТСЯ ВВЕРХ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488654" y="5407851"/>
            <a:ext cx="2620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 ОХЛАЖДАЕТСЯ, ОБРАЗУЯ ОБЛАКА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85677" y="3624449"/>
            <a:ext cx="2426262" cy="17488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4748463" y="5426042"/>
            <a:ext cx="25988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ВИДЕ ОСАДКОВ ВОДА ВОЗВРАЩАЕТСЯ НА ЗЕМЛЮ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8132376" y="5426042"/>
            <a:ext cx="2631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 ВСКОРЕ ОПЯТЬ НАЧИНАЕТ ИСПАРЯТЬСЯ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6784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4653" y="2294021"/>
            <a:ext cx="72349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СПАСИБО </a:t>
            </a:r>
          </a:p>
          <a:p>
            <a:pPr algn="ctr"/>
            <a:r>
              <a:rPr lang="ru-RU" sz="4400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ЗА ВНИМАНИЕ!</a:t>
            </a:r>
            <a:endParaRPr lang="ru-RU" sz="4400" dirty="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447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80</Words>
  <Application>Microsoft Office PowerPoint</Application>
  <PresentationFormat>Произвольный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ПРЕВРАЩЕНИЯ  и  КРУГОВОРОТ ВОДЫ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ЛЕОНИД</dc:creator>
  <cp:lastModifiedBy>Евгений</cp:lastModifiedBy>
  <cp:revision>17</cp:revision>
  <dcterms:created xsi:type="dcterms:W3CDTF">2016-10-16T10:57:14Z</dcterms:created>
  <dcterms:modified xsi:type="dcterms:W3CDTF">2022-04-10T12:46:34Z</dcterms:modified>
</cp:coreProperties>
</file>