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457201"/>
            <a:ext cx="7467600" cy="3143250"/>
          </a:xfrm>
        </p:spPr>
        <p:txBody>
          <a:bodyPr/>
          <a:lstStyle/>
          <a:p>
            <a:r>
              <a:rPr lang="ru-RU" dirty="0" smtClean="0"/>
              <a:t>                 БАКТЕРИИ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ЗНАЧЕНИЕ БАКТЕРИЙ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Бактерии активно изменяют среды жизни. </a:t>
            </a:r>
            <a:endParaRPr lang="ru-RU" dirty="0"/>
          </a:p>
        </p:txBody>
      </p:sp>
      <p:pic>
        <p:nvPicPr>
          <p:cNvPr id="6146" name="Picture 2" descr="C:\Users\Ordinateur\Desktop\e0f3dbbcdc9e26761691509150d2625719cf9d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133600"/>
            <a:ext cx="6477000" cy="4375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ОПАСНЫЕ БАКТЕРИИ</a:t>
            </a:r>
            <a:endParaRPr lang="ru-RU" dirty="0"/>
          </a:p>
        </p:txBody>
      </p:sp>
      <p:pic>
        <p:nvPicPr>
          <p:cNvPr id="9218" name="Picture 2" descr="C:\Users\Ordinateur\Desktop\intestinal-microbiota-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600200"/>
            <a:ext cx="6861026" cy="5029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МЕРЫ ПРОФИЛАКТИКИ ЗАБОЛЕВАНИЙ, ВЫЗВАННЫХ БАКТЕРИЯМИ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Соблюдать правила гигиены: чаще мыть руки, особенно после улицы и перед едой, проветривать помещение, соблюдать чистоту, производить влажную уборку</a:t>
            </a:r>
          </a:p>
          <a:p>
            <a:r>
              <a:rPr lang="ru-RU" dirty="0" smtClean="0"/>
              <a:t>Не употреблять в пищу подгнившие и немытые плоды, не питаться в сомнительных заведениях, хранить скоропортящиеся продукты в холодильнике, покупая продукты в магазине смотреть на срок годности!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Ordinateur\Desktop\гигие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610601" cy="6457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ОТКРЫТИЯ БАКТЕРИЙ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Название происходит от греческого слова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бактерион</a:t>
            </a:r>
            <a:r>
              <a:rPr lang="ru-RU" dirty="0" smtClean="0"/>
              <a:t>», что означает «палочка»</a:t>
            </a:r>
          </a:p>
          <a:p>
            <a:pPr>
              <a:buNone/>
            </a:pPr>
            <a:r>
              <a:rPr lang="ru-RU" dirty="0" smtClean="0"/>
              <a:t>Бактерии видны только под микроскопом</a:t>
            </a:r>
          </a:p>
          <a:p>
            <a:pPr>
              <a:buNone/>
            </a:pPr>
            <a:r>
              <a:rPr lang="ru-RU" dirty="0" smtClean="0"/>
              <a:t>Открыты в 1676 году АНТОНИ ВАН ЛЕВЕНГУКОМ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Ordinateur\Desktop\Dibujo de Anton van Leeuwenho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733800"/>
            <a:ext cx="4467921" cy="2790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СТРОЕНИЕ БАКТЕРИЙ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БАКТЕРИИ УСТРОЕНЫ ОЧЕНЬ ПРОСТО</a:t>
            </a:r>
            <a:endParaRPr lang="ru-RU" dirty="0"/>
          </a:p>
        </p:txBody>
      </p:sp>
      <p:pic>
        <p:nvPicPr>
          <p:cNvPr id="2050" name="Picture 2" descr="C:\Users\Ordinateur\Desktop\строение бактер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362200"/>
            <a:ext cx="8153400" cy="373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БАКТЕРИЙ</a:t>
            </a:r>
            <a:endParaRPr lang="ru-RU" dirty="0"/>
          </a:p>
        </p:txBody>
      </p:sp>
      <p:pic>
        <p:nvPicPr>
          <p:cNvPr id="3074" name="Picture 2" descr="C:\Users\Ordinateur\Desktop\формы бактери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629400" cy="4972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rdinateur\Desktop\где живут бак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0148" y="1524000"/>
            <a:ext cx="3653852" cy="24378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ГДЕ МОЖНО ОБНАРУЖИТЬ БАКТЕРИИ?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воздухе</a:t>
            </a:r>
          </a:p>
          <a:p>
            <a:r>
              <a:rPr lang="ru-RU" dirty="0" smtClean="0"/>
              <a:t>В воде</a:t>
            </a:r>
          </a:p>
          <a:p>
            <a:r>
              <a:rPr lang="ru-RU" dirty="0" smtClean="0"/>
              <a:t>В почве</a:t>
            </a:r>
          </a:p>
          <a:p>
            <a:r>
              <a:rPr lang="ru-RU" dirty="0" smtClean="0"/>
              <a:t>В телах живых организмов</a:t>
            </a:r>
          </a:p>
          <a:p>
            <a:r>
              <a:rPr lang="ru-RU" dirty="0" smtClean="0"/>
              <a:t>В горячих и холодных источниках</a:t>
            </a:r>
          </a:p>
          <a:p>
            <a:r>
              <a:rPr lang="ru-RU" dirty="0" smtClean="0"/>
              <a:t>Во льдах</a:t>
            </a:r>
          </a:p>
          <a:p>
            <a:r>
              <a:rPr lang="ru-RU" dirty="0" smtClean="0"/>
              <a:t>В песках</a:t>
            </a:r>
          </a:p>
          <a:p>
            <a:r>
              <a:rPr lang="ru-RU" dirty="0" smtClean="0"/>
              <a:t>В химических веществах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ЧЕМ ПИТАЮТСЯ БАКТЕРИИ?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ПРАКТИЧЕСКИ ВСЕМ!</a:t>
            </a:r>
          </a:p>
          <a:p>
            <a:r>
              <a:rPr lang="ru-RU" dirty="0" smtClean="0"/>
              <a:t>ДАЖЕ МОГУТ САМИ СОЗДАВАТЬ ПИТАТЕЛЬНЫЕ ВЕЩЕСТВА</a:t>
            </a:r>
            <a:endParaRPr lang="ru-RU" dirty="0"/>
          </a:p>
        </p:txBody>
      </p:sp>
      <p:pic>
        <p:nvPicPr>
          <p:cNvPr id="4098" name="Picture 2" descr="C:\Users\Ordinateur\Desktop\вцфйваф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199" y="3124200"/>
            <a:ext cx="5803019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РАЗМНОЖЕНИЕ БАКТЕРИЙ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Путём деления</a:t>
            </a:r>
            <a:endParaRPr lang="ru-RU" dirty="0"/>
          </a:p>
        </p:txBody>
      </p:sp>
      <p:pic>
        <p:nvPicPr>
          <p:cNvPr id="5122" name="Picture 2" descr="C:\Users\Ordinateur\Desktop\деление бак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09800"/>
            <a:ext cx="5562600" cy="4083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СПОРООБРАЗОВАНИЕ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Если условия жизни становятся неблагоприятными, бактерии уплотняются и покрываются толстой оболочкой. Так они превращаются в </a:t>
            </a:r>
            <a:r>
              <a:rPr lang="ru-RU" b="1" dirty="0" smtClean="0"/>
              <a:t>споры.</a:t>
            </a:r>
          </a:p>
          <a:p>
            <a:r>
              <a:rPr lang="ru-RU" b="1" dirty="0" smtClean="0"/>
              <a:t>Спорам не страшны ни жара, ни мороз, ни засуха</a:t>
            </a:r>
          </a:p>
          <a:p>
            <a:r>
              <a:rPr lang="ru-RU" b="1" dirty="0" smtClean="0"/>
              <a:t>Споры нужны бактериям для того, чтобы пережить неблагоприятные условия жизни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rdinateur\Desktop\споры ба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8178800" cy="613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</TotalTime>
  <Words>194</Words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                 БАКТЕРИИ</vt:lpstr>
      <vt:lpstr>ИСТОРИЯ ОТКРЫТИЯ БАКТЕРИЙ</vt:lpstr>
      <vt:lpstr>СТРОЕНИЕ БАКТЕРИЙ</vt:lpstr>
      <vt:lpstr>ФОРМЫ БАКТЕРИЙ</vt:lpstr>
      <vt:lpstr>ГДЕ МОЖНО ОБНАРУЖИТЬ БАКТЕРИИ?</vt:lpstr>
      <vt:lpstr>ЧЕМ ПИТАЮТСЯ БАКТЕРИИ?</vt:lpstr>
      <vt:lpstr>РАЗМНОЖЕНИЕ БАКТЕРИЙ</vt:lpstr>
      <vt:lpstr>СПОРООБРАЗОВАНИЕ</vt:lpstr>
      <vt:lpstr>Слайд 9</vt:lpstr>
      <vt:lpstr>ЗНАЧЕНИЕ БАКТЕРИЙ</vt:lpstr>
      <vt:lpstr>ОПАСНЫЕ БАКТЕРИИ</vt:lpstr>
      <vt:lpstr>МЕРЫ ПРОФИЛАКТИКИ ЗАБОЛЕВАНИЙ, ВЫЗВАННЫХ БАКТЕРИЯМИ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БАКТЕРИИ</dc:title>
  <dc:creator>Ordinateur</dc:creator>
  <cp:lastModifiedBy>Ordinateur</cp:lastModifiedBy>
  <cp:revision>7</cp:revision>
  <dcterms:created xsi:type="dcterms:W3CDTF">2020-11-29T11:33:17Z</dcterms:created>
  <dcterms:modified xsi:type="dcterms:W3CDTF">2022-04-10T11:01:22Z</dcterms:modified>
</cp:coreProperties>
</file>