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9" r:id="rId3"/>
    <p:sldId id="291" r:id="rId4"/>
    <p:sldId id="273" r:id="rId5"/>
    <p:sldId id="274" r:id="rId6"/>
    <p:sldId id="275" r:id="rId7"/>
    <p:sldId id="276" r:id="rId8"/>
    <p:sldId id="280" r:id="rId9"/>
    <p:sldId id="289" r:id="rId10"/>
    <p:sldId id="293" r:id="rId11"/>
    <p:sldId id="271" r:id="rId12"/>
    <p:sldId id="27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3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DDDA2-CD1D-4399-9ECB-A9D234C34E74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4CF65-DF22-40CF-AC8D-ABF30DAADB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E2A52-F4BD-4E19-A31C-410A9AA58B90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EF4E6-1E92-4213-8375-330EEAD404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9E416-0A64-4BFB-B984-F805E6BE351B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85620-40B5-4707-9489-470F6FC322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EF1B5-E0A5-4457-8C08-09EEF2DBD487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57090-EB4C-42E1-BE67-A5683880B5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1BD66-0BF0-4846-9FA8-95F775E95E51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77ECF-F6B5-4D84-B01F-8F6D2698D6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E50F2-6352-434A-B743-42CFE62F6362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A6402-E98E-4406-A0D2-95C5D1BCAE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3E224-88F2-415E-8774-D35E044041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93DEA-0B6E-42D0-A32C-FD16F019C969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0E27E-8A74-4AFC-A46D-76D086E1F5B4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C5FC1-75E3-42DD-A90C-CA99FC96A9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1D36E-3A9F-44CC-B405-F66835D6083B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21051-B374-43A5-9FBD-C1B77FF000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3129B-3524-4DF3-9954-F577F9655EF4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B714E-4627-4BE1-9F7E-63690E6E46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2AD9A-9D25-46DD-BEFE-D68C58424456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5F9C0-26AB-4BE6-A9E2-B1A6FE1AEE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D8B771-45C6-47BE-A7EA-08F41A92EA6B}" type="datetimeFigureOut">
              <a:rPr lang="ru-RU"/>
              <a:pPr>
                <a:defRPr/>
              </a:pPr>
              <a:t>10.04.2022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8D6DA39-3CE5-4FB5-AA54-922EB8E49F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68" r:id="rId7"/>
    <p:sldLayoutId id="2147483675" r:id="rId8"/>
    <p:sldLayoutId id="2147483676" r:id="rId9"/>
    <p:sldLayoutId id="2147483667" r:id="rId10"/>
    <p:sldLayoutId id="2147483666" r:id="rId11"/>
  </p:sldLayoutIdLst>
  <p:transition spd="med">
    <p:zoom/>
  </p:transition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6096637"/>
            <a:ext cx="8274108" cy="644732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 января День снятия блокады Ленинграда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63688" y="188639"/>
            <a:ext cx="5832648" cy="648073"/>
          </a:xfrm>
        </p:spPr>
        <p:txBody>
          <a:bodyPr>
            <a:noAutofit/>
          </a:bodyPr>
          <a:lstStyle/>
          <a:p>
            <a:r>
              <a:rPr lang="ru-RU" sz="4400" b="1" cap="all" spc="0" dirty="0">
                <a:ln w="6350">
                  <a:noFill/>
                </a:ln>
                <a:solidFill>
                  <a:prstClr val="white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Выжить вопреки</a:t>
            </a:r>
            <a:endParaRPr lang="ru-RU" sz="4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006"/>
          <a:stretch>
            <a:fillRect/>
          </a:stretch>
        </p:blipFill>
        <p:spPr bwMode="auto">
          <a:xfrm>
            <a:off x="354432" y="761364"/>
            <a:ext cx="8505340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0112" y="1772816"/>
            <a:ext cx="39238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Птицы смерти в зените стоят. </a:t>
            </a:r>
            <a:endParaRPr lang="ru-RU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идет выручать Ленинград?</a:t>
            </a:r>
            <a:b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шумите вокруг – он дышит. </a:t>
            </a:r>
            <a:endParaRPr lang="ru-RU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живой еще, он все слышит.</a:t>
            </a:r>
            <a:b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04510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355160" cy="720080"/>
          </a:xfrm>
        </p:spPr>
        <p:txBody>
          <a:bodyPr>
            <a:noAutofit/>
          </a:bodyPr>
          <a:lstStyle/>
          <a:p>
            <a:pPr algn="ctr"/>
            <a:r>
              <a:rPr lang="ru-RU" sz="2400" b="1" spc="0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«Человечество спасено самой мукой и стойкостью Ленинграда». Г. К. Жуков.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863" y="939427"/>
            <a:ext cx="7654905" cy="5657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31037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116633"/>
            <a:ext cx="8928992" cy="2952328"/>
          </a:xfrm>
        </p:spPr>
        <p:txBody>
          <a:bodyPr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0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27 января 1944 блокада была окончательно прорвана. Почти 900 дней Ленинград жил и боролся во вражеском кольце. 9 мая 1945 года наша страна победила в этой войне! </a:t>
            </a:r>
            <a:br>
              <a:rPr lang="ru-RU" sz="2400" b="1" spc="0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spc="0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Дети вместе со взрослыми голодали и мерзли в блокадном Ленинграде, тушили вместе с бойцами зажигательные бомбы, работали на заводах – делали снаряды. За мужество и храбрость их наградили медалью «За оборону Ленинграда» и медалью «Доблестный труд в Великой Отечественной войне 1941 -1945гг.»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4" descr="20817168.jpe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8872" y="3068961"/>
            <a:ext cx="4954728" cy="3630769"/>
          </a:xfrm>
        </p:spPr>
      </p:pic>
      <p:pic>
        <p:nvPicPr>
          <p:cNvPr id="5" name="Содержимое 5" descr="0_a17d5_250d6065_XL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20074" y="3068961"/>
            <a:ext cx="3689948" cy="3630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56836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91887"/>
            <a:ext cx="4464496" cy="6377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507" y="213430"/>
            <a:ext cx="4296477" cy="6411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689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91264" cy="1224136"/>
          </a:xfrm>
        </p:spPr>
        <p:txBody>
          <a:bodyPr>
            <a:noAutofit/>
          </a:bodyPr>
          <a:lstStyle/>
          <a:p>
            <a:pPr algn="ctr"/>
            <a:r>
              <a:rPr lang="ru-RU" sz="2400" b="1" spc="0" dirty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22 июня 1941 </a:t>
            </a:r>
            <a:r>
              <a:rPr lang="ru-RU" sz="2400" b="1" spc="0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 войска </a:t>
            </a:r>
            <a:r>
              <a:rPr lang="ru-RU" sz="2400" b="1" spc="0" dirty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Германии </a:t>
            </a:r>
            <a:r>
              <a:rPr lang="ru-RU" sz="2400" b="1" spc="0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без объявления </a:t>
            </a:r>
            <a:r>
              <a:rPr lang="ru-RU" sz="2400" b="1" spc="0" dirty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войны внезапно вторглись в пределы нашей Родины. </a:t>
            </a:r>
            <a:r>
              <a:rPr lang="ru-RU" sz="2400" b="1" spc="0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spc="0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spc="0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Началась </a:t>
            </a:r>
            <a:r>
              <a:rPr lang="ru-RU" sz="2400" b="1" spc="0" dirty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Великая Отечественная война!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1252598204_1240899099_33ac3dfa1459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25766" y="1412776"/>
            <a:ext cx="6830803" cy="5042127"/>
          </a:xfrm>
        </p:spPr>
      </p:pic>
    </p:spTree>
    <p:extLst>
      <p:ext uri="{BB962C8B-B14F-4D97-AF65-F5344CB8AC3E}">
        <p14:creationId xmlns:p14="http://schemas.microsoft.com/office/powerpoint/2010/main" val="765215776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b="1" spc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последний раз во сне тревожном, перекосив от боли рот,</a:t>
            </a:r>
            <a:br>
              <a:rPr lang="ru-RU" sz="2400" b="1" spc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b="1" spc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Я прокричу неосторожно свое последнее: «Вперёд!»</a:t>
            </a:r>
            <a:br>
              <a:rPr lang="ru-RU" sz="2400" b="1" spc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026" y="980728"/>
            <a:ext cx="8569947" cy="5527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2450824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Содержимое 3" descr="img1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99592" y="1052736"/>
            <a:ext cx="7416824" cy="554679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152400"/>
            <a:ext cx="7931224" cy="82832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spc="0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8 сентября 1941 г. Враг окружил город. </a:t>
            </a:r>
            <a:br>
              <a:rPr lang="ru-RU" sz="2400" b="1" spc="0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spc="0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Ленинград оказался в блокадном кольце.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881701"/>
      </p:ext>
    </p:extLst>
  </p:cSld>
  <p:clrMapOvr>
    <a:masterClrMapping/>
  </p:clrMapOvr>
  <p:transition spd="med" advClick="0" advTm="15000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416824" cy="54029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spc="0" dirty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spc="0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b="1" spc="0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защиту города встали все жители Ленинграда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6386" name="Содержимое 6" descr="img8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528" y="980080"/>
            <a:ext cx="8424936" cy="5545265"/>
          </a:xfrm>
        </p:spPr>
      </p:pic>
      <p:pic>
        <p:nvPicPr>
          <p:cNvPr id="8" name="Содержимое 7" descr="img9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452674" y="3501008"/>
            <a:ext cx="2295789" cy="3024337"/>
          </a:xfrm>
        </p:spPr>
      </p:pic>
    </p:spTree>
    <p:extLst>
      <p:ext uri="{BB962C8B-B14F-4D97-AF65-F5344CB8AC3E}">
        <p14:creationId xmlns:p14="http://schemas.microsoft.com/office/powerpoint/2010/main" val="3888485639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52400"/>
            <a:ext cx="5976664" cy="75632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spc="0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b="1" spc="0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Вся военная техника была задействована на защиту города.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0" name="Содержимое 4" descr="img10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512" y="1073718"/>
            <a:ext cx="5781592" cy="4104456"/>
          </a:xfrm>
        </p:spPr>
      </p:pic>
      <p:pic>
        <p:nvPicPr>
          <p:cNvPr id="17411" name="Содержимое 5" descr="phoca_thumb_l_  85-    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76056" y="1090902"/>
            <a:ext cx="3888432" cy="5549397"/>
          </a:xfrm>
        </p:spPr>
      </p:pic>
    </p:spTree>
    <p:extLst>
      <p:ext uri="{BB962C8B-B14F-4D97-AF65-F5344CB8AC3E}">
        <p14:creationId xmlns:p14="http://schemas.microsoft.com/office/powerpoint/2010/main" val="2616435280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3662"/>
            <a:ext cx="6696744" cy="936104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spc="0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Многие рабочие ушли на фронт. Их места заняли старики, женщины и дети.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4" name="Содержимое 4" descr="66419_original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513" y="1196752"/>
            <a:ext cx="5040560" cy="3312368"/>
          </a:xfrm>
        </p:spPr>
      </p:pic>
      <p:pic>
        <p:nvPicPr>
          <p:cNvPr id="18435" name="Содержимое 5" descr="4038748270832002.jpg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5896" y="3140968"/>
            <a:ext cx="5343889" cy="3528391"/>
          </a:xfrm>
        </p:spPr>
      </p:pic>
    </p:spTree>
    <p:extLst>
      <p:ext uri="{BB962C8B-B14F-4D97-AF65-F5344CB8AC3E}">
        <p14:creationId xmlns:p14="http://schemas.microsoft.com/office/powerpoint/2010/main" val="133762083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47248" cy="1944216"/>
          </a:xfrm>
        </p:spPr>
        <p:txBody>
          <a:bodyPr>
            <a:no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400" spc="0" dirty="0">
                <a:ln>
                  <a:noFill/>
                </a:ln>
                <a:solidFill>
                  <a:prstClr val="white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«Дорога жизни»- эта дорога спасла многих ленинградцев</a:t>
            </a:r>
            <a:r>
              <a:rPr lang="ru-RU" sz="2400" spc="0" dirty="0" smtClean="0">
                <a:ln>
                  <a:noFill/>
                </a:ln>
                <a:solidFill>
                  <a:prstClr val="white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.</a:t>
            </a:r>
            <a:br>
              <a:rPr lang="ru-RU" sz="2400" spc="0" dirty="0" smtClean="0">
                <a:ln>
                  <a:noFill/>
                </a:ln>
                <a:solidFill>
                  <a:prstClr val="white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sz="2400" spc="0" dirty="0" smtClean="0">
                <a:ln>
                  <a:noFill/>
                </a:ln>
                <a:solidFill>
                  <a:prstClr val="white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ru-RU" sz="2400" spc="0" dirty="0">
                <a:ln>
                  <a:noFill/>
                </a:ln>
                <a:solidFill>
                  <a:prstClr val="white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На таких машинах привозили хлеб в Ленинград, </a:t>
            </a:r>
            <a:r>
              <a:rPr lang="ru-RU" sz="2400" spc="0" dirty="0" smtClean="0">
                <a:ln>
                  <a:noFill/>
                </a:ln>
                <a:solidFill>
                  <a:prstClr val="white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sz="2400" spc="0" dirty="0" smtClean="0">
                <a:ln>
                  <a:noFill/>
                </a:ln>
                <a:solidFill>
                  <a:prstClr val="white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sz="2400" spc="0" dirty="0" smtClean="0">
                <a:ln>
                  <a:noFill/>
                </a:ln>
                <a:solidFill>
                  <a:prstClr val="white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а </a:t>
            </a:r>
            <a:r>
              <a:rPr lang="ru-RU" sz="2400" spc="0" dirty="0">
                <a:ln>
                  <a:noFill/>
                </a:ln>
                <a:solidFill>
                  <a:prstClr val="white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детей и стариков эвакуировали.</a:t>
            </a:r>
            <a:br>
              <a:rPr lang="ru-RU" sz="2400" spc="0" dirty="0">
                <a:ln>
                  <a:noFill/>
                </a:ln>
                <a:solidFill>
                  <a:prstClr val="white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sz="2400" dirty="0"/>
          </a:p>
        </p:txBody>
      </p:sp>
      <p:pic>
        <p:nvPicPr>
          <p:cNvPr id="5" name="Содержимое 4" descr="img28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1520" y="2708920"/>
            <a:ext cx="4059238" cy="3893376"/>
          </a:xfrm>
          <a:prstGeom prst="rect">
            <a:avLst/>
          </a:prstGeom>
        </p:spPr>
      </p:pic>
      <p:pic>
        <p:nvPicPr>
          <p:cNvPr id="6" name="Содержимое 7" descr="img33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310758" y="2708920"/>
            <a:ext cx="4624164" cy="3893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047161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19080"/>
            <a:ext cx="8249000" cy="6316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295911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ленинградцев обрушился голод. Единственным продуктом был хлеб, но и его не хватало. Суточная норма хлеба составляла рабочие 250 гр.,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служащие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дети 125 гр.</a:t>
            </a:r>
          </a:p>
        </p:txBody>
      </p:sp>
    </p:spTree>
    <p:extLst>
      <p:ext uri="{BB962C8B-B14F-4D97-AF65-F5344CB8AC3E}">
        <p14:creationId xmlns:p14="http://schemas.microsoft.com/office/powerpoint/2010/main" val="4110596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300</TotalTime>
  <Words>179</Words>
  <Application>Microsoft Office PowerPoint</Application>
  <PresentationFormat>Экран (4:3)</PresentationFormat>
  <Paragraphs>16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Constantia</vt:lpstr>
      <vt:lpstr>Times New Roman</vt:lpstr>
      <vt:lpstr>Wingdings 2</vt:lpstr>
      <vt:lpstr>Бумажная</vt:lpstr>
      <vt:lpstr>Выжить вопреки</vt:lpstr>
      <vt:lpstr>22 июня 1941 г. войска Германии без объявления войны внезапно вторглись в пределы нашей Родины.  Началась Великая Отечественная война!</vt:lpstr>
      <vt:lpstr>В последний раз во сне тревожном, перекосив от боли рот, Я прокричу неосторожно свое последнее: «Вперёд!» </vt:lpstr>
      <vt:lpstr> 8 сентября 1941 г. Враг окружил город.  Ленинград оказался в блокадном кольце.</vt:lpstr>
      <vt:lpstr>  На защиту города встали все жители Ленинграда.</vt:lpstr>
      <vt:lpstr> Вся военная техника была задействована на защиту города.</vt:lpstr>
      <vt:lpstr> Многие рабочие ушли на фронт. Их места заняли старики, женщины и дети.</vt:lpstr>
      <vt:lpstr>«Дорога жизни»- эта дорога спасла многих ленинградцев.  На таких машинах привозили хлеб в Ленинград,  а детей и стариков эвакуировали. </vt:lpstr>
      <vt:lpstr>Презентация PowerPoint</vt:lpstr>
      <vt:lpstr> «Человечество спасено самой мукой и стойкостью Ленинграда». Г. К. Жуков.</vt:lpstr>
      <vt:lpstr>27 января 1944 блокада была окончательно прорвана. Почти 900 дней Ленинград жил и боролся во вражеском кольце. 9 мая 1945 года наша страна победила в этой войне!  Дети вместе со взрослыми голодали и мерзли в блокадном Ленинграде, тушили вместе с бойцами зажигательные бомбы, работали на заводах – делали снаряды. За мужество и храбрость их наградили медалью «За оборону Ленинграда» и медалью «Доблестный труд в Великой Отечественной войне 1941 -1945гг.»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123</cp:lastModifiedBy>
  <cp:revision>37</cp:revision>
  <dcterms:created xsi:type="dcterms:W3CDTF">2014-01-21T18:11:04Z</dcterms:created>
  <dcterms:modified xsi:type="dcterms:W3CDTF">2022-04-10T13:23:35Z</dcterms:modified>
</cp:coreProperties>
</file>