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4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2000" contrast="-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5827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16447" y="389364"/>
            <a:ext cx="6264151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Передняя подножка с захватом ноги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снаружи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1000" contrast="1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09437" y="1240393"/>
            <a:ext cx="3596813" cy="34404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0500" y="2008033"/>
            <a:ext cx="783318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Самбист в правой стойке, а противник в левой. Захватить противника за одежду под локтями. Неожиданно захватить правой рукой левую ногу противника снаружи за подколенный сгиб и, прижав его к своему правому тазобедренному суставу, без промедления сделать переднюю подножку правой ногой под правую ногу противника. Следить за тем, чтобы правый носок был направлен в ту сторону, что и правый носок противника (рис. 69). Как только противник начнёт падать, отпустить ногу противника, захваченную правой рукой, и страховать его левой рукой за рукав.</a:t>
            </a:r>
          </a:p>
        </p:txBody>
      </p:sp>
    </p:spTree>
    <p:extLst>
      <p:ext uri="{BB962C8B-B14F-4D97-AF65-F5344CB8AC3E}">
        <p14:creationId xmlns:p14="http://schemas.microsoft.com/office/powerpoint/2010/main" val="4246720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329</TotalTime>
  <Words>102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32</cp:revision>
  <dcterms:created xsi:type="dcterms:W3CDTF">2022-03-14T21:10:03Z</dcterms:created>
  <dcterms:modified xsi:type="dcterms:W3CDTF">2022-03-30T12:26:49Z</dcterms:modified>
</cp:coreProperties>
</file>