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2000" contrast="-1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2019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32389" y="389364"/>
            <a:ext cx="2727221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Бросок через бедро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4307" y="1961688"/>
            <a:ext cx="71548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Оба самбиста в положении правой стойки. Захватив одежду противника под правым локтем левой рукой, а правой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из-под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левой руки одежду на его спине, заставить противника переместить тяжесть тела на носки. Перекатом с пятки на носок повернуться влево кругом на правой ноге так, чтобы левая ягодица оказалась около правого бедра противника. Одновременно с поворотом приставить свою левую ногу к правой и слегка присесть на обеих ногах. Подбить левой ягодицей внутреннюю часть правого бедра противника в направлении назад и немного вверх. Когда противник перелетит через туловище нападающего, но еще не коснется ковра, отпустить одежду на его спине (см. рис.).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59" y="1961688"/>
            <a:ext cx="4806833" cy="36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8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328</TotalTime>
  <Words>113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30</cp:revision>
  <dcterms:created xsi:type="dcterms:W3CDTF">2022-03-14T21:10:03Z</dcterms:created>
  <dcterms:modified xsi:type="dcterms:W3CDTF">2022-03-30T12:29:13Z</dcterms:modified>
</cp:coreProperties>
</file>