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271" r:id="rId3"/>
    <p:sldId id="259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53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64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21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633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941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831523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3438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1371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5645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6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763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626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019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726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94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525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1093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027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444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76066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52000" contrast="-5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359" y="158354"/>
            <a:ext cx="1046299" cy="923686"/>
          </a:xfrm>
          <a:prstGeom prst="rect">
            <a:avLst/>
          </a:prstGeom>
        </p:spPr>
      </p:pic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1D34FE2D-E34D-4DE5-846E-36659844AFFD}"/>
              </a:ext>
            </a:extLst>
          </p:cNvPr>
          <p:cNvSpPr txBox="1">
            <a:spLocks/>
          </p:cNvSpPr>
          <p:nvPr/>
        </p:nvSpPr>
        <p:spPr>
          <a:xfrm>
            <a:off x="1964871" y="290624"/>
            <a:ext cx="9144000" cy="153406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ДЕПАРТАМЕНТ ОБРАЗОВАНИЯ И НАУКИ ГОРОДА МОСКВЫ</a:t>
            </a:r>
            <a:b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Государственное бюджетное профессиональное образовательное учреждение города Москвы</a:t>
            </a:r>
            <a:b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«ЮРИДИЧЕСКИЙ КОЛЛЕДЖ»</a:t>
            </a:r>
            <a:b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(ГБПОУ Юридический колледж)</a:t>
            </a:r>
          </a:p>
          <a:p>
            <a:pPr lvl="2"/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95354" y="2825686"/>
            <a:ext cx="6065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«Боевые приёмы борьбы»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3359" y="4042144"/>
            <a:ext cx="67826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ПРЕДМЕТ: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ОГСЭ.04. ФИЗИЧЕСКАЯ КУЛЬТУРА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3359" y="4525152"/>
            <a:ext cx="5623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ПРЕПОДАВАТЕЛЬ: КАРПУХИН А.А.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03520" y="6141720"/>
            <a:ext cx="3581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МОСКВА 2021 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7383" y="1958059"/>
            <a:ext cx="8168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chemeClr val="bg1"/>
                </a:solidFill>
              </a:rPr>
              <a:t>ОГСЭ.04 Физическая культура</a:t>
            </a:r>
          </a:p>
          <a:p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Специальность:</a:t>
            </a:r>
          </a:p>
          <a:p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40.02.02 ПРАВООХРАНИТЕЛЬНАЯ ДЕЯТЕЛЬНОСТЬ (базовая подготовка)</a:t>
            </a:r>
          </a:p>
        </p:txBody>
      </p:sp>
    </p:spTree>
    <p:extLst>
      <p:ext uri="{BB962C8B-B14F-4D97-AF65-F5344CB8AC3E}">
        <p14:creationId xmlns:p14="http://schemas.microsoft.com/office/powerpoint/2010/main" val="721007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2515" y="957943"/>
            <a:ext cx="10650583" cy="6270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Оглавление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27017" y="1454331"/>
            <a:ext cx="10067109" cy="49464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рекомендации по проведению боевых приемов </a:t>
            </a: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борьбы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и закрепление навыка борца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Задняя </a:t>
            </a: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подножка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Задняя подножка с захватом ноги </a:t>
            </a: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снаружи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Задняя подножка с захватом ноги </a:t>
            </a: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изнутри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Передняя подножка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Бросок через бедро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используемой литературы</a:t>
            </a:r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ctr">
              <a:buFont typeface="+mj-lt"/>
              <a:buAutoNum type="arabicPeriod"/>
            </a:pP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ctr">
              <a:buFont typeface="+mj-lt"/>
              <a:buAutoNum type="arabicPeriod"/>
            </a:pP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715" y="74814"/>
            <a:ext cx="1048603" cy="926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714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359" y="158354"/>
            <a:ext cx="1046299" cy="92368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722120" y="389364"/>
            <a:ext cx="9784080" cy="461665"/>
          </a:xfrm>
          <a:prstGeom prst="rect">
            <a:avLst/>
          </a:prstGeom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ctr"/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рекомендации по проведению боевых приемов борьбы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3359" y="1391617"/>
            <a:ext cx="101193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по боевым приемам борьбы проводятся в целях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формирования навыков самозащиты, обезвреживания и задержания лиц, угрожающих общественному порядку или личной безопасности граждан, воспитания смелости, решительности, инициативы и находчивости.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68217" y="3429000"/>
            <a:ext cx="109270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по 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проведению боевых приемов борьбы нацелены на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r"/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r"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боевым приемам борьбы и тренировку в выполнении этих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приемов;</a:t>
            </a:r>
          </a:p>
          <a:p>
            <a:pPr marL="342900" indent="-342900" algn="r"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умелым действиям в использовании средств индивидуальной защиты и нападения, применения наручников и использования подручных средств в рукопашной схватке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 algn="r"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выработку выносливости, ловкости, скорости, силы, решительности, быстроты ориентировки и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инициативности.</a:t>
            </a:r>
          </a:p>
        </p:txBody>
      </p:sp>
    </p:spTree>
    <p:extLst>
      <p:ext uri="{BB962C8B-B14F-4D97-AF65-F5344CB8AC3E}">
        <p14:creationId xmlns:p14="http://schemas.microsoft.com/office/powerpoint/2010/main" val="3007817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рифель">
  <a:themeElements>
    <a:clrScheme name="Грифель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Грифель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ифель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TM04033929[[fn=Сланец]]</Template>
  <TotalTime>334</TotalTime>
  <Words>170</Words>
  <Application>Microsoft Office PowerPoint</Application>
  <PresentationFormat>Широкоэкранный</PresentationFormat>
  <Paragraphs>25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10" baseType="lpstr">
      <vt:lpstr>Calibri</vt:lpstr>
      <vt:lpstr>Calisto MT</vt:lpstr>
      <vt:lpstr>Times New Roman</vt:lpstr>
      <vt:lpstr>Trebuchet MS</vt:lpstr>
      <vt:lpstr>Wingdings</vt:lpstr>
      <vt:lpstr>Wingdings 2</vt:lpstr>
      <vt:lpstr>Грифель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Компьютер</dc:creator>
  <cp:lastModifiedBy>1</cp:lastModifiedBy>
  <cp:revision>31</cp:revision>
  <dcterms:created xsi:type="dcterms:W3CDTF">2022-03-14T21:10:03Z</dcterms:created>
  <dcterms:modified xsi:type="dcterms:W3CDTF">2022-03-30T12:05:39Z</dcterms:modified>
</cp:coreProperties>
</file>