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6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3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64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21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633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941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831523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3438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1371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5645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6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763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626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019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726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94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525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093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027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444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6066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69000" contrast="-5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497" r="1621"/>
          <a:stretch/>
        </p:blipFill>
        <p:spPr>
          <a:xfrm>
            <a:off x="-30754" y="0"/>
            <a:ext cx="12222753" cy="696468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-96701" y="4579620"/>
            <a:ext cx="1239011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Бросок через бедро можно проводить со многими захватами, наиболее удачные из них:</a:t>
            </a:r>
          </a:p>
          <a:p>
            <a:pPr algn="just"/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захват 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одежды на груди 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накрест;</a:t>
            </a:r>
          </a:p>
          <a:p>
            <a:pPr marL="342900" indent="-342900" algn="ctr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захват 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пояса на спине через одноименное 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плечо;</a:t>
            </a:r>
          </a:p>
          <a:p>
            <a:pPr marL="342900" indent="-342900" algn="ctr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захват 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одежды на груди противника 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из-под 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его руки.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732389" y="389364"/>
            <a:ext cx="2727221" cy="461665"/>
          </a:xfrm>
          <a:prstGeom prst="rect">
            <a:avLst/>
          </a:prstGeom>
        </p:spPr>
        <p:txBody>
          <a:bodyPr wrap="none">
            <a:prstTxWarp prst="textPlain">
              <a:avLst/>
            </a:prstTxWarp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Бросок через бедро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026" y="1194855"/>
            <a:ext cx="5796326" cy="326043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5999" y="939500"/>
            <a:ext cx="5554133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784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рифель">
  <a:themeElements>
    <a:clrScheme name="Грифель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Грифель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ифель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TM04033929[[fn=Сланец]]</Template>
  <TotalTime>328</TotalTime>
  <Words>40</Words>
  <Application>Microsoft Office PowerPoint</Application>
  <PresentationFormat>Широкоэкранный</PresentationFormat>
  <Paragraphs>6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Calisto MT</vt:lpstr>
      <vt:lpstr>Times New Roman</vt:lpstr>
      <vt:lpstr>Trebuchet MS</vt:lpstr>
      <vt:lpstr>Wingdings</vt:lpstr>
      <vt:lpstr>Wingdings 2</vt:lpstr>
      <vt:lpstr>Грифель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Компьютер</dc:creator>
  <cp:lastModifiedBy>1</cp:lastModifiedBy>
  <cp:revision>30</cp:revision>
  <dcterms:created xsi:type="dcterms:W3CDTF">2022-03-14T21:10:03Z</dcterms:created>
  <dcterms:modified xsi:type="dcterms:W3CDTF">2022-03-30T12:29:40Z</dcterms:modified>
</cp:coreProperties>
</file>