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33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152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43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64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76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6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1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7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94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2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0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44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B22EBC5-0A86-480B-8267-4FD3BAC0D4FB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D7E2509-924A-4890-8B04-604026A66A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606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0000" contrast="-5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59" y="158354"/>
            <a:ext cx="1046299" cy="9236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0039" y="1240393"/>
            <a:ext cx="117652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при правой стойке нападающего противник станет в левую стойку, то делать поворот на правой ноге перекатом с пятки на носок не следует, так как противник может легко сделать боковую подсечку левой ногой под правую ногу нападающего. В таких случаях надо поступать следующим образом: поставить левую ногу пяткой к левому носку противника, максимально повернув носок влево. Тяжесть тела противника переместить на его правую ногу. Повернуться на левой ноге влево кругом и, пронеся правую ногу между своей левой ногой и ногами противника, приставить ее к своей левой ноге. Конечное положение при этом подходе должно оказаться таким же, как указано выше (см. рис.).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2389" y="389364"/>
            <a:ext cx="2727221" cy="461665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Бросок через бедро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9859" y="3645515"/>
            <a:ext cx="681228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4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ифель">
  <a:themeElements>
    <a:clrScheme name="Грифель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Грифель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ифель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329</TotalTime>
  <Words>118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Calisto MT</vt:lpstr>
      <vt:lpstr>Times New Roman</vt:lpstr>
      <vt:lpstr>Trebuchet MS</vt:lpstr>
      <vt:lpstr>Wingdings 2</vt:lpstr>
      <vt:lpstr>Грифель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1</cp:lastModifiedBy>
  <cp:revision>32</cp:revision>
  <dcterms:created xsi:type="dcterms:W3CDTF">2022-03-14T21:10:03Z</dcterms:created>
  <dcterms:modified xsi:type="dcterms:W3CDTF">2022-03-30T12:32:46Z</dcterms:modified>
</cp:coreProperties>
</file>