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9" r:id="rId2"/>
    <p:sldId id="27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6000" contrast="-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3359" y="2165309"/>
            <a:ext cx="64674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 имеется несколько специальных подготовок к броску через бедро, например:</a:t>
            </a:r>
          </a:p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взбрасывание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бедро.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Перенести тяжесть тела противника на его пятки или влево–вниз и в темп сопротивления противника сильным рывком руками на себя и вправо взбросить противника на подворачиваемое навстречу этому движению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бедро;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отжимание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колена.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 в левой стойке. Поставив правую ступню вплотную к левой ступне противника изнутри, правым коленом надавить на левое колено противника изнутри. Когда он начнёт терять равновесие, провести бросок через бедро.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2389" y="389364"/>
            <a:ext cx="2727221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0835" y="1297075"/>
            <a:ext cx="51435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9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000" y="505098"/>
            <a:ext cx="10353762" cy="65314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</a:t>
            </a:r>
            <a:b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000" y="1419497"/>
            <a:ext cx="10353762" cy="480713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проведению боевых приемов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борьбы: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0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Studwood.net 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©Учебные материалы онлайн (</a:t>
            </a:r>
            <a:r>
              <a:rPr lang="en-US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inf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{a</a:t>
            </a:r>
            <a:r>
              <a:rPr lang="ru-RU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т}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studwood.net) © 2017 </a:t>
            </a:r>
            <a:r>
              <a:rPr lang="en-US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2022</a:t>
            </a:r>
          </a:p>
          <a:p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борьбы:</a:t>
            </a:r>
          </a:p>
          <a:p>
            <a:pPr marL="36900" indent="0">
              <a:buNone/>
            </a:pPr>
            <a:r>
              <a:rPr lang="en-US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sport.wikireading.ru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2020 г.</a:t>
            </a:r>
            <a:endParaRPr lang="en-US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effectLst/>
              </a:rPr>
              <a:t>Схемы и картинки:</a:t>
            </a:r>
          </a:p>
          <a:p>
            <a:pPr marL="36900" indent="0">
              <a:buNone/>
            </a:pPr>
            <a:r>
              <a:rPr lang="ru-RU" dirty="0" smtClean="0">
                <a:effectLst/>
              </a:rPr>
              <a:t>Яндекс картинки</a:t>
            </a:r>
            <a:endParaRPr lang="en-US" dirty="0" smtClean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32" y="41762"/>
            <a:ext cx="1048603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126</Words>
  <Application>Microsoft Office PowerPoint</Application>
  <PresentationFormat>Широкоэкранный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Calisto MT</vt:lpstr>
      <vt:lpstr>Times New Roman</vt:lpstr>
      <vt:lpstr>Trebuchet MS</vt:lpstr>
      <vt:lpstr>Wingdings</vt:lpstr>
      <vt:lpstr>Wingdings 2</vt:lpstr>
      <vt:lpstr>Грифель</vt:lpstr>
      <vt:lpstr>Презентация PowerPoint</vt:lpstr>
      <vt:lpstr>Список используемой литературы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32</cp:revision>
  <dcterms:created xsi:type="dcterms:W3CDTF">2022-03-14T21:10:03Z</dcterms:created>
  <dcterms:modified xsi:type="dcterms:W3CDTF">2022-03-30T12:33:04Z</dcterms:modified>
</cp:coreProperties>
</file>